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61" r:id="rId2"/>
  </p:sldIdLst>
  <p:sldSz cx="30240288" cy="428402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93" userDrawn="1">
          <p15:clr>
            <a:srgbClr val="A4A3A4"/>
          </p15:clr>
        </p15:guide>
        <p15:guide id="2" pos="95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005E"/>
    <a:srgbClr val="7C509D"/>
    <a:srgbClr val="CC99FF"/>
    <a:srgbClr val="7D519E"/>
    <a:srgbClr val="B7C9E8"/>
    <a:srgbClr val="9EA2D1"/>
    <a:srgbClr val="C6D5ED"/>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2694" autoAdjust="0"/>
    <p:restoredTop sz="94840" autoAdjust="0"/>
  </p:normalViewPr>
  <p:slideViewPr>
    <p:cSldViewPr snapToGrid="0">
      <p:cViewPr>
        <p:scale>
          <a:sx n="30" d="100"/>
          <a:sy n="30" d="100"/>
        </p:scale>
        <p:origin x="7440" y="800"/>
      </p:cViewPr>
      <p:guideLst>
        <p:guide orient="horz" pos="13493"/>
        <p:guide pos="95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DDD464-9015-4947-9EE2-CF5099EADBEA}" type="datetimeFigureOut">
              <a:rPr lang="zh-CN" altLang="en-US" smtClean="0"/>
              <a:t>2024/8/24</a:t>
            </a:fld>
            <a:endParaRPr lang="zh-CN" altLang="en-US"/>
          </a:p>
        </p:txBody>
      </p:sp>
      <p:sp>
        <p:nvSpPr>
          <p:cNvPr id="4" name="幻灯片图像占位符 3"/>
          <p:cNvSpPr>
            <a:spLocks noGrp="1" noRot="1" noChangeAspect="1"/>
          </p:cNvSpPr>
          <p:nvPr>
            <p:ph type="sldImg" idx="2"/>
          </p:nvPr>
        </p:nvSpPr>
        <p:spPr>
          <a:xfrm>
            <a:off x="2339975" y="1143000"/>
            <a:ext cx="217805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D0BC27-68F4-48A4-B303-A94D1C86A9B2}" type="slidenum">
              <a:rPr lang="zh-CN" altLang="en-US" smtClean="0"/>
              <a:t>‹#›</a:t>
            </a:fld>
            <a:endParaRPr lang="zh-CN" altLang="en-US"/>
          </a:p>
        </p:txBody>
      </p:sp>
    </p:spTree>
    <p:extLst>
      <p:ext uri="{BB962C8B-B14F-4D97-AF65-F5344CB8AC3E}">
        <p14:creationId xmlns:p14="http://schemas.microsoft.com/office/powerpoint/2010/main" val="848164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D0BC27-68F4-48A4-B303-A94D1C86A9B2}" type="slidenum">
              <a:rPr lang="zh-CN" altLang="en-US" smtClean="0"/>
              <a:t>1</a:t>
            </a:fld>
            <a:endParaRPr lang="zh-CN" altLang="en-US"/>
          </a:p>
        </p:txBody>
      </p:sp>
    </p:spTree>
    <p:extLst>
      <p:ext uri="{BB962C8B-B14F-4D97-AF65-F5344CB8AC3E}">
        <p14:creationId xmlns:p14="http://schemas.microsoft.com/office/powerpoint/2010/main" val="2983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268024" y="7011134"/>
            <a:ext cx="25704245" cy="14914761"/>
          </a:xfrm>
        </p:spPr>
        <p:txBody>
          <a:bodyPr anchor="b"/>
          <a:lstStyle>
            <a:lvl1pPr algn="ctr">
              <a:defRPr sz="14054"/>
            </a:lvl1pPr>
          </a:lstStyle>
          <a:p>
            <a:r>
              <a:rPr lang="zh-CN" altLang="en-US"/>
              <a:t>单击此处编辑母版标题样式</a:t>
            </a:r>
            <a:endParaRPr lang="en-US" dirty="0"/>
          </a:p>
        </p:txBody>
      </p:sp>
      <p:sp>
        <p:nvSpPr>
          <p:cNvPr id="3" name="Subtitle 2"/>
          <p:cNvSpPr>
            <a:spLocks noGrp="1"/>
          </p:cNvSpPr>
          <p:nvPr>
            <p:ph type="subTitle" idx="1"/>
          </p:nvPr>
        </p:nvSpPr>
        <p:spPr>
          <a:xfrm>
            <a:off x="3780038" y="22501065"/>
            <a:ext cx="22680217" cy="10343146"/>
          </a:xfrm>
        </p:spPr>
        <p:txBody>
          <a:bodyPr/>
          <a:lstStyle>
            <a:lvl1pPr marL="0" indent="0" algn="ctr">
              <a:buNone/>
              <a:defRPr sz="5623"/>
            </a:lvl1pPr>
            <a:lvl2pPr marL="1070863" indent="0" algn="ctr">
              <a:buNone/>
              <a:defRPr sz="4686"/>
            </a:lvl2pPr>
            <a:lvl3pPr marL="2141723" indent="0" algn="ctr">
              <a:buNone/>
              <a:defRPr sz="4216"/>
            </a:lvl3pPr>
            <a:lvl4pPr marL="3212586" indent="0" algn="ctr">
              <a:buNone/>
              <a:defRPr sz="3749"/>
            </a:lvl4pPr>
            <a:lvl5pPr marL="4283447" indent="0" algn="ctr">
              <a:buNone/>
              <a:defRPr sz="3749"/>
            </a:lvl5pPr>
            <a:lvl6pPr marL="5354310" indent="0" algn="ctr">
              <a:buNone/>
              <a:defRPr sz="3749"/>
            </a:lvl6pPr>
            <a:lvl7pPr marL="6425170" indent="0" algn="ctr">
              <a:buNone/>
              <a:defRPr sz="3749"/>
            </a:lvl7pPr>
            <a:lvl8pPr marL="7496033" indent="0" algn="ctr">
              <a:buNone/>
              <a:defRPr sz="3749"/>
            </a:lvl8pPr>
            <a:lvl9pPr marL="8566893" indent="0" algn="ctr">
              <a:buNone/>
              <a:defRPr sz="3749"/>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63A5C4A-BA30-4620-BF8B-6EB913E0695D}" type="datetimeFigureOut">
              <a:rPr lang="zh-CN" altLang="en-US" smtClean="0"/>
              <a:t>2024/8/24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E033C8-A66E-4E6E-91F1-344C7BFFFB51}" type="slidenum">
              <a:rPr lang="zh-CN" altLang="en-US" smtClean="0"/>
              <a:t>‹#›</a:t>
            </a:fld>
            <a:endParaRPr lang="zh-CN" altLang="en-US"/>
          </a:p>
        </p:txBody>
      </p:sp>
    </p:spTree>
    <p:extLst>
      <p:ext uri="{BB962C8B-B14F-4D97-AF65-F5344CB8AC3E}">
        <p14:creationId xmlns:p14="http://schemas.microsoft.com/office/powerpoint/2010/main" val="3801590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63A5C4A-BA30-4620-BF8B-6EB913E0695D}" type="datetimeFigureOut">
              <a:rPr lang="zh-CN" altLang="en-US" smtClean="0"/>
              <a:t>2024/8/24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E033C8-A66E-4E6E-91F1-344C7BFFFB51}" type="slidenum">
              <a:rPr lang="zh-CN" altLang="en-US" smtClean="0"/>
              <a:t>‹#›</a:t>
            </a:fld>
            <a:endParaRPr lang="zh-CN" altLang="en-US"/>
          </a:p>
        </p:txBody>
      </p:sp>
    </p:spTree>
    <p:extLst>
      <p:ext uri="{BB962C8B-B14F-4D97-AF65-F5344CB8AC3E}">
        <p14:creationId xmlns:p14="http://schemas.microsoft.com/office/powerpoint/2010/main" val="3724079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40709" y="2280850"/>
            <a:ext cx="6520563" cy="36305153"/>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079021" y="2280850"/>
            <a:ext cx="19183682" cy="3630515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63A5C4A-BA30-4620-BF8B-6EB913E0695D}" type="datetimeFigureOut">
              <a:rPr lang="zh-CN" altLang="en-US" smtClean="0"/>
              <a:t>2024/8/24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E033C8-A66E-4E6E-91F1-344C7BFFFB51}" type="slidenum">
              <a:rPr lang="zh-CN" altLang="en-US" smtClean="0"/>
              <a:t>‹#›</a:t>
            </a:fld>
            <a:endParaRPr lang="zh-CN" altLang="en-US"/>
          </a:p>
        </p:txBody>
      </p:sp>
    </p:spTree>
    <p:extLst>
      <p:ext uri="{BB962C8B-B14F-4D97-AF65-F5344CB8AC3E}">
        <p14:creationId xmlns:p14="http://schemas.microsoft.com/office/powerpoint/2010/main" val="1457393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D63A5C4A-BA30-4620-BF8B-6EB913E0695D}" type="datetimeFigureOut">
              <a:rPr lang="zh-CN" altLang="en-US" smtClean="0"/>
              <a:t>2024/8/24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E033C8-A66E-4E6E-91F1-344C7BFFFB51}" type="slidenum">
              <a:rPr lang="zh-CN" altLang="en-US" smtClean="0"/>
              <a:t>‹#›</a:t>
            </a:fld>
            <a:endParaRPr lang="zh-CN" altLang="en-US"/>
          </a:p>
        </p:txBody>
      </p:sp>
    </p:spTree>
    <p:extLst>
      <p:ext uri="{BB962C8B-B14F-4D97-AF65-F5344CB8AC3E}">
        <p14:creationId xmlns:p14="http://schemas.microsoft.com/office/powerpoint/2010/main" val="823679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63276" y="10680330"/>
            <a:ext cx="26082246" cy="17820363"/>
          </a:xfrm>
        </p:spPr>
        <p:txBody>
          <a:bodyPr anchor="b"/>
          <a:lstStyle>
            <a:lvl1pPr>
              <a:defRPr sz="14054"/>
            </a:lvl1pPr>
          </a:lstStyle>
          <a:p>
            <a:r>
              <a:rPr lang="zh-CN" altLang="en-US"/>
              <a:t>单击此处编辑母版标题样式</a:t>
            </a:r>
            <a:endParaRPr lang="en-US" dirty="0"/>
          </a:p>
        </p:txBody>
      </p:sp>
      <p:sp>
        <p:nvSpPr>
          <p:cNvPr id="3" name="Text Placeholder 2"/>
          <p:cNvSpPr>
            <a:spLocks noGrp="1"/>
          </p:cNvSpPr>
          <p:nvPr>
            <p:ph type="body" idx="1"/>
          </p:nvPr>
        </p:nvSpPr>
        <p:spPr>
          <a:xfrm>
            <a:off x="2063276" y="28669279"/>
            <a:ext cx="26082246" cy="9371308"/>
          </a:xfrm>
        </p:spPr>
        <p:txBody>
          <a:bodyPr/>
          <a:lstStyle>
            <a:lvl1pPr marL="0" indent="0">
              <a:buNone/>
              <a:defRPr sz="5623">
                <a:solidFill>
                  <a:schemeClr val="tx1"/>
                </a:solidFill>
              </a:defRPr>
            </a:lvl1pPr>
            <a:lvl2pPr marL="1070863" indent="0">
              <a:buNone/>
              <a:defRPr sz="4686">
                <a:solidFill>
                  <a:schemeClr val="tx1">
                    <a:tint val="75000"/>
                  </a:schemeClr>
                </a:solidFill>
              </a:defRPr>
            </a:lvl2pPr>
            <a:lvl3pPr marL="2141723" indent="0">
              <a:buNone/>
              <a:defRPr sz="4216">
                <a:solidFill>
                  <a:schemeClr val="tx1">
                    <a:tint val="75000"/>
                  </a:schemeClr>
                </a:solidFill>
              </a:defRPr>
            </a:lvl3pPr>
            <a:lvl4pPr marL="3212586" indent="0">
              <a:buNone/>
              <a:defRPr sz="3749">
                <a:solidFill>
                  <a:schemeClr val="tx1">
                    <a:tint val="75000"/>
                  </a:schemeClr>
                </a:solidFill>
              </a:defRPr>
            </a:lvl4pPr>
            <a:lvl5pPr marL="4283447" indent="0">
              <a:buNone/>
              <a:defRPr sz="3749">
                <a:solidFill>
                  <a:schemeClr val="tx1">
                    <a:tint val="75000"/>
                  </a:schemeClr>
                </a:solidFill>
              </a:defRPr>
            </a:lvl5pPr>
            <a:lvl6pPr marL="5354310" indent="0">
              <a:buNone/>
              <a:defRPr sz="3749">
                <a:solidFill>
                  <a:schemeClr val="tx1">
                    <a:tint val="75000"/>
                  </a:schemeClr>
                </a:solidFill>
              </a:defRPr>
            </a:lvl6pPr>
            <a:lvl7pPr marL="6425170" indent="0">
              <a:buNone/>
              <a:defRPr sz="3749">
                <a:solidFill>
                  <a:schemeClr val="tx1">
                    <a:tint val="75000"/>
                  </a:schemeClr>
                </a:solidFill>
              </a:defRPr>
            </a:lvl7pPr>
            <a:lvl8pPr marL="7496033" indent="0">
              <a:buNone/>
              <a:defRPr sz="3749">
                <a:solidFill>
                  <a:schemeClr val="tx1">
                    <a:tint val="75000"/>
                  </a:schemeClr>
                </a:solidFill>
              </a:defRPr>
            </a:lvl8pPr>
            <a:lvl9pPr marL="8566893" indent="0">
              <a:buNone/>
              <a:defRPr sz="3749">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D63A5C4A-BA30-4620-BF8B-6EB913E0695D}" type="datetimeFigureOut">
              <a:rPr lang="zh-CN" altLang="en-US" smtClean="0"/>
              <a:t>2024/8/24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DE033C8-A66E-4E6E-91F1-344C7BFFFB51}" type="slidenum">
              <a:rPr lang="zh-CN" altLang="en-US" smtClean="0"/>
              <a:t>‹#›</a:t>
            </a:fld>
            <a:endParaRPr lang="zh-CN" altLang="en-US"/>
          </a:p>
        </p:txBody>
      </p:sp>
    </p:spTree>
    <p:extLst>
      <p:ext uri="{BB962C8B-B14F-4D97-AF65-F5344CB8AC3E}">
        <p14:creationId xmlns:p14="http://schemas.microsoft.com/office/powerpoint/2010/main" val="3607014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079021" y="11404241"/>
            <a:ext cx="12852122" cy="2718176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15309145" y="11404241"/>
            <a:ext cx="12852122" cy="2718176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63A5C4A-BA30-4620-BF8B-6EB913E0695D}" type="datetimeFigureOut">
              <a:rPr lang="zh-CN" altLang="en-US" smtClean="0"/>
              <a:t>2024/8/24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E033C8-A66E-4E6E-91F1-344C7BFFFB51}" type="slidenum">
              <a:rPr lang="zh-CN" altLang="en-US" smtClean="0"/>
              <a:t>‹#›</a:t>
            </a:fld>
            <a:endParaRPr lang="zh-CN" altLang="en-US"/>
          </a:p>
        </p:txBody>
      </p:sp>
    </p:spTree>
    <p:extLst>
      <p:ext uri="{BB962C8B-B14F-4D97-AF65-F5344CB8AC3E}">
        <p14:creationId xmlns:p14="http://schemas.microsoft.com/office/powerpoint/2010/main" val="369677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2082963" y="2280857"/>
            <a:ext cx="26082246" cy="8280474"/>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082961" y="10501821"/>
            <a:ext cx="12793056" cy="5146781"/>
          </a:xfrm>
        </p:spPr>
        <p:txBody>
          <a:bodyPr anchor="b"/>
          <a:lstStyle>
            <a:lvl1pPr marL="0" indent="0">
              <a:buNone/>
              <a:defRPr sz="5623" b="1"/>
            </a:lvl1pPr>
            <a:lvl2pPr marL="1070863" indent="0">
              <a:buNone/>
              <a:defRPr sz="4686" b="1"/>
            </a:lvl2pPr>
            <a:lvl3pPr marL="2141723" indent="0">
              <a:buNone/>
              <a:defRPr sz="4216" b="1"/>
            </a:lvl3pPr>
            <a:lvl4pPr marL="3212586" indent="0">
              <a:buNone/>
              <a:defRPr sz="3749" b="1"/>
            </a:lvl4pPr>
            <a:lvl5pPr marL="4283447" indent="0">
              <a:buNone/>
              <a:defRPr sz="3749" b="1"/>
            </a:lvl5pPr>
            <a:lvl6pPr marL="5354310" indent="0">
              <a:buNone/>
              <a:defRPr sz="3749" b="1"/>
            </a:lvl6pPr>
            <a:lvl7pPr marL="6425170" indent="0">
              <a:buNone/>
              <a:defRPr sz="3749" b="1"/>
            </a:lvl7pPr>
            <a:lvl8pPr marL="7496033" indent="0">
              <a:buNone/>
              <a:defRPr sz="3749" b="1"/>
            </a:lvl8pPr>
            <a:lvl9pPr marL="8566893" indent="0">
              <a:buNone/>
              <a:defRPr sz="3749" b="1"/>
            </a:lvl9pPr>
          </a:lstStyle>
          <a:p>
            <a:pPr lvl="0"/>
            <a:r>
              <a:rPr lang="zh-CN" altLang="en-US"/>
              <a:t>单击此处编辑母版文本样式</a:t>
            </a:r>
          </a:p>
        </p:txBody>
      </p:sp>
      <p:sp>
        <p:nvSpPr>
          <p:cNvPr id="4" name="Content Placeholder 3"/>
          <p:cNvSpPr>
            <a:spLocks noGrp="1"/>
          </p:cNvSpPr>
          <p:nvPr>
            <p:ph sz="half" idx="2"/>
          </p:nvPr>
        </p:nvSpPr>
        <p:spPr>
          <a:xfrm>
            <a:off x="2082961" y="15648601"/>
            <a:ext cx="12793056" cy="2301673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15309145" y="10501821"/>
            <a:ext cx="12856062" cy="5146781"/>
          </a:xfrm>
        </p:spPr>
        <p:txBody>
          <a:bodyPr anchor="b"/>
          <a:lstStyle>
            <a:lvl1pPr marL="0" indent="0">
              <a:buNone/>
              <a:defRPr sz="5623" b="1"/>
            </a:lvl1pPr>
            <a:lvl2pPr marL="1070863" indent="0">
              <a:buNone/>
              <a:defRPr sz="4686" b="1"/>
            </a:lvl2pPr>
            <a:lvl3pPr marL="2141723" indent="0">
              <a:buNone/>
              <a:defRPr sz="4216" b="1"/>
            </a:lvl3pPr>
            <a:lvl4pPr marL="3212586" indent="0">
              <a:buNone/>
              <a:defRPr sz="3749" b="1"/>
            </a:lvl4pPr>
            <a:lvl5pPr marL="4283447" indent="0">
              <a:buNone/>
              <a:defRPr sz="3749" b="1"/>
            </a:lvl5pPr>
            <a:lvl6pPr marL="5354310" indent="0">
              <a:buNone/>
              <a:defRPr sz="3749" b="1"/>
            </a:lvl6pPr>
            <a:lvl7pPr marL="6425170" indent="0">
              <a:buNone/>
              <a:defRPr sz="3749" b="1"/>
            </a:lvl7pPr>
            <a:lvl8pPr marL="7496033" indent="0">
              <a:buNone/>
              <a:defRPr sz="3749" b="1"/>
            </a:lvl8pPr>
            <a:lvl9pPr marL="8566893" indent="0">
              <a:buNone/>
              <a:defRPr sz="3749" b="1"/>
            </a:lvl9pPr>
          </a:lstStyle>
          <a:p>
            <a:pPr lvl="0"/>
            <a:r>
              <a:rPr lang="zh-CN" altLang="en-US"/>
              <a:t>单击此处编辑母版文本样式</a:t>
            </a:r>
          </a:p>
        </p:txBody>
      </p:sp>
      <p:sp>
        <p:nvSpPr>
          <p:cNvPr id="6" name="Content Placeholder 5"/>
          <p:cNvSpPr>
            <a:spLocks noGrp="1"/>
          </p:cNvSpPr>
          <p:nvPr>
            <p:ph sz="quarter" idx="4"/>
          </p:nvPr>
        </p:nvSpPr>
        <p:spPr>
          <a:xfrm>
            <a:off x="15309145" y="15648601"/>
            <a:ext cx="12856062" cy="2301673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D63A5C4A-BA30-4620-BF8B-6EB913E0695D}" type="datetimeFigureOut">
              <a:rPr lang="zh-CN" altLang="en-US" smtClean="0"/>
              <a:t>2024/8/24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DE033C8-A66E-4E6E-91F1-344C7BFFFB51}" type="slidenum">
              <a:rPr lang="zh-CN" altLang="en-US" smtClean="0"/>
              <a:t>‹#›</a:t>
            </a:fld>
            <a:endParaRPr lang="zh-CN" altLang="en-US"/>
          </a:p>
        </p:txBody>
      </p:sp>
    </p:spTree>
    <p:extLst>
      <p:ext uri="{BB962C8B-B14F-4D97-AF65-F5344CB8AC3E}">
        <p14:creationId xmlns:p14="http://schemas.microsoft.com/office/powerpoint/2010/main" val="403787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63A5C4A-BA30-4620-BF8B-6EB913E0695D}" type="datetimeFigureOut">
              <a:rPr lang="zh-CN" altLang="en-US" smtClean="0"/>
              <a:t>2024/8/24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DE033C8-A66E-4E6E-91F1-344C7BFFFB51}" type="slidenum">
              <a:rPr lang="zh-CN" altLang="en-US" smtClean="0"/>
              <a:t>‹#›</a:t>
            </a:fld>
            <a:endParaRPr lang="zh-CN" altLang="en-US"/>
          </a:p>
        </p:txBody>
      </p:sp>
    </p:spTree>
    <p:extLst>
      <p:ext uri="{BB962C8B-B14F-4D97-AF65-F5344CB8AC3E}">
        <p14:creationId xmlns:p14="http://schemas.microsoft.com/office/powerpoint/2010/main" val="128728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3A5C4A-BA30-4620-BF8B-6EB913E0695D}" type="datetimeFigureOut">
              <a:rPr lang="zh-CN" altLang="en-US" smtClean="0"/>
              <a:t>2024/8/24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DE033C8-A66E-4E6E-91F1-344C7BFFFB51}" type="slidenum">
              <a:rPr lang="zh-CN" altLang="en-US" smtClean="0"/>
              <a:t>‹#›</a:t>
            </a:fld>
            <a:endParaRPr lang="zh-CN" altLang="en-US"/>
          </a:p>
        </p:txBody>
      </p:sp>
    </p:spTree>
    <p:extLst>
      <p:ext uri="{BB962C8B-B14F-4D97-AF65-F5344CB8AC3E}">
        <p14:creationId xmlns:p14="http://schemas.microsoft.com/office/powerpoint/2010/main" val="4065846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082956" y="2856018"/>
            <a:ext cx="9753281" cy="9996065"/>
          </a:xfrm>
        </p:spPr>
        <p:txBody>
          <a:bodyPr anchor="b"/>
          <a:lstStyle>
            <a:lvl1pPr>
              <a:defRPr sz="7494"/>
            </a:lvl1pPr>
          </a:lstStyle>
          <a:p>
            <a:r>
              <a:rPr lang="zh-CN" altLang="en-US"/>
              <a:t>单击此处编辑母版标题样式</a:t>
            </a:r>
            <a:endParaRPr lang="en-US" dirty="0"/>
          </a:p>
        </p:txBody>
      </p:sp>
      <p:sp>
        <p:nvSpPr>
          <p:cNvPr id="3" name="Content Placeholder 2"/>
          <p:cNvSpPr>
            <a:spLocks noGrp="1"/>
          </p:cNvSpPr>
          <p:nvPr>
            <p:ph idx="1"/>
          </p:nvPr>
        </p:nvSpPr>
        <p:spPr>
          <a:xfrm>
            <a:off x="12856062" y="6168217"/>
            <a:ext cx="15309145" cy="30444363"/>
          </a:xfrm>
        </p:spPr>
        <p:txBody>
          <a:bodyPr/>
          <a:lstStyle>
            <a:lvl1pPr>
              <a:defRPr sz="7494"/>
            </a:lvl1pPr>
            <a:lvl2pPr>
              <a:defRPr sz="6557"/>
            </a:lvl2pPr>
            <a:lvl3pPr>
              <a:defRPr sz="5623"/>
            </a:lvl3pPr>
            <a:lvl4pPr>
              <a:defRPr sz="4686"/>
            </a:lvl4pPr>
            <a:lvl5pPr>
              <a:defRPr sz="4686"/>
            </a:lvl5pPr>
            <a:lvl6pPr>
              <a:defRPr sz="4686"/>
            </a:lvl6pPr>
            <a:lvl7pPr>
              <a:defRPr sz="4686"/>
            </a:lvl7pPr>
            <a:lvl8pPr>
              <a:defRPr sz="4686"/>
            </a:lvl8pPr>
            <a:lvl9pPr>
              <a:defRPr sz="4686"/>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082956" y="12852084"/>
            <a:ext cx="9753281" cy="23810073"/>
          </a:xfrm>
        </p:spPr>
        <p:txBody>
          <a:bodyPr/>
          <a:lstStyle>
            <a:lvl1pPr marL="0" indent="0">
              <a:buNone/>
              <a:defRPr sz="3749"/>
            </a:lvl1pPr>
            <a:lvl2pPr marL="1070863" indent="0">
              <a:buNone/>
              <a:defRPr sz="3278"/>
            </a:lvl2pPr>
            <a:lvl3pPr marL="2141723" indent="0">
              <a:buNone/>
              <a:defRPr sz="2811"/>
            </a:lvl3pPr>
            <a:lvl4pPr marL="3212586" indent="0">
              <a:buNone/>
              <a:defRPr sz="2341"/>
            </a:lvl4pPr>
            <a:lvl5pPr marL="4283447" indent="0">
              <a:buNone/>
              <a:defRPr sz="2341"/>
            </a:lvl5pPr>
            <a:lvl6pPr marL="5354310" indent="0">
              <a:buNone/>
              <a:defRPr sz="2341"/>
            </a:lvl6pPr>
            <a:lvl7pPr marL="6425170" indent="0">
              <a:buNone/>
              <a:defRPr sz="2341"/>
            </a:lvl7pPr>
            <a:lvl8pPr marL="7496033" indent="0">
              <a:buNone/>
              <a:defRPr sz="2341"/>
            </a:lvl8pPr>
            <a:lvl9pPr marL="8566893" indent="0">
              <a:buNone/>
              <a:defRPr sz="2341"/>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3A5C4A-BA30-4620-BF8B-6EB913E0695D}" type="datetimeFigureOut">
              <a:rPr lang="zh-CN" altLang="en-US" smtClean="0"/>
              <a:t>2024/8/24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E033C8-A66E-4E6E-91F1-344C7BFFFB51}" type="slidenum">
              <a:rPr lang="zh-CN" altLang="en-US" smtClean="0"/>
              <a:t>‹#›</a:t>
            </a:fld>
            <a:endParaRPr lang="zh-CN" altLang="en-US"/>
          </a:p>
        </p:txBody>
      </p:sp>
    </p:spTree>
    <p:extLst>
      <p:ext uri="{BB962C8B-B14F-4D97-AF65-F5344CB8AC3E}">
        <p14:creationId xmlns:p14="http://schemas.microsoft.com/office/powerpoint/2010/main" val="832918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082956" y="2856018"/>
            <a:ext cx="9753281" cy="9996065"/>
          </a:xfrm>
        </p:spPr>
        <p:txBody>
          <a:bodyPr anchor="b"/>
          <a:lstStyle>
            <a:lvl1pPr>
              <a:defRPr sz="7494"/>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856062" y="6168217"/>
            <a:ext cx="15309145" cy="30444363"/>
          </a:xfrm>
        </p:spPr>
        <p:txBody>
          <a:bodyPr anchor="t"/>
          <a:lstStyle>
            <a:lvl1pPr marL="0" indent="0">
              <a:buNone/>
              <a:defRPr sz="7494"/>
            </a:lvl1pPr>
            <a:lvl2pPr marL="1070863" indent="0">
              <a:buNone/>
              <a:defRPr sz="6557"/>
            </a:lvl2pPr>
            <a:lvl3pPr marL="2141723" indent="0">
              <a:buNone/>
              <a:defRPr sz="5623"/>
            </a:lvl3pPr>
            <a:lvl4pPr marL="3212586" indent="0">
              <a:buNone/>
              <a:defRPr sz="4686"/>
            </a:lvl4pPr>
            <a:lvl5pPr marL="4283447" indent="0">
              <a:buNone/>
              <a:defRPr sz="4686"/>
            </a:lvl5pPr>
            <a:lvl6pPr marL="5354310" indent="0">
              <a:buNone/>
              <a:defRPr sz="4686"/>
            </a:lvl6pPr>
            <a:lvl7pPr marL="6425170" indent="0">
              <a:buNone/>
              <a:defRPr sz="4686"/>
            </a:lvl7pPr>
            <a:lvl8pPr marL="7496033" indent="0">
              <a:buNone/>
              <a:defRPr sz="4686"/>
            </a:lvl8pPr>
            <a:lvl9pPr marL="8566893" indent="0">
              <a:buNone/>
              <a:defRPr sz="4686"/>
            </a:lvl9pPr>
          </a:lstStyle>
          <a:p>
            <a:r>
              <a:rPr lang="zh-CN" altLang="en-US"/>
              <a:t>单击图标添加图片</a:t>
            </a:r>
            <a:endParaRPr lang="en-US" dirty="0"/>
          </a:p>
        </p:txBody>
      </p:sp>
      <p:sp>
        <p:nvSpPr>
          <p:cNvPr id="4" name="Text Placeholder 3"/>
          <p:cNvSpPr>
            <a:spLocks noGrp="1"/>
          </p:cNvSpPr>
          <p:nvPr>
            <p:ph type="body" sz="half" idx="2"/>
          </p:nvPr>
        </p:nvSpPr>
        <p:spPr>
          <a:xfrm>
            <a:off x="2082956" y="12852084"/>
            <a:ext cx="9753281" cy="23810073"/>
          </a:xfrm>
        </p:spPr>
        <p:txBody>
          <a:bodyPr/>
          <a:lstStyle>
            <a:lvl1pPr marL="0" indent="0">
              <a:buNone/>
              <a:defRPr sz="3749"/>
            </a:lvl1pPr>
            <a:lvl2pPr marL="1070863" indent="0">
              <a:buNone/>
              <a:defRPr sz="3278"/>
            </a:lvl2pPr>
            <a:lvl3pPr marL="2141723" indent="0">
              <a:buNone/>
              <a:defRPr sz="2811"/>
            </a:lvl3pPr>
            <a:lvl4pPr marL="3212586" indent="0">
              <a:buNone/>
              <a:defRPr sz="2341"/>
            </a:lvl4pPr>
            <a:lvl5pPr marL="4283447" indent="0">
              <a:buNone/>
              <a:defRPr sz="2341"/>
            </a:lvl5pPr>
            <a:lvl6pPr marL="5354310" indent="0">
              <a:buNone/>
              <a:defRPr sz="2341"/>
            </a:lvl6pPr>
            <a:lvl7pPr marL="6425170" indent="0">
              <a:buNone/>
              <a:defRPr sz="2341"/>
            </a:lvl7pPr>
            <a:lvl8pPr marL="7496033" indent="0">
              <a:buNone/>
              <a:defRPr sz="2341"/>
            </a:lvl8pPr>
            <a:lvl9pPr marL="8566893" indent="0">
              <a:buNone/>
              <a:defRPr sz="2341"/>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3A5C4A-BA30-4620-BF8B-6EB913E0695D}" type="datetimeFigureOut">
              <a:rPr lang="zh-CN" altLang="en-US" smtClean="0"/>
              <a:t>2024/8/24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DE033C8-A66E-4E6E-91F1-344C7BFFFB51}" type="slidenum">
              <a:rPr lang="zh-CN" altLang="en-US" smtClean="0"/>
              <a:t>‹#›</a:t>
            </a:fld>
            <a:endParaRPr lang="zh-CN" altLang="en-US"/>
          </a:p>
        </p:txBody>
      </p:sp>
    </p:spTree>
    <p:extLst>
      <p:ext uri="{BB962C8B-B14F-4D97-AF65-F5344CB8AC3E}">
        <p14:creationId xmlns:p14="http://schemas.microsoft.com/office/powerpoint/2010/main" val="4235233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79023" y="2280857"/>
            <a:ext cx="26082246" cy="828047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079023" y="11404241"/>
            <a:ext cx="26082246" cy="2718176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2079023" y="39706597"/>
            <a:ext cx="6804063" cy="2280848"/>
          </a:xfrm>
          <a:prstGeom prst="rect">
            <a:avLst/>
          </a:prstGeom>
        </p:spPr>
        <p:txBody>
          <a:bodyPr vert="horz" lIns="91440" tIns="45720" rIns="91440" bIns="45720" rtlCol="0" anchor="ctr"/>
          <a:lstStyle>
            <a:lvl1pPr algn="l">
              <a:defRPr sz="2811">
                <a:solidFill>
                  <a:schemeClr val="tx1">
                    <a:tint val="75000"/>
                  </a:schemeClr>
                </a:solidFill>
              </a:defRPr>
            </a:lvl1pPr>
          </a:lstStyle>
          <a:p>
            <a:fld id="{D63A5C4A-BA30-4620-BF8B-6EB913E0695D}" type="datetimeFigureOut">
              <a:rPr lang="zh-CN" altLang="en-US" smtClean="0"/>
              <a:t>2024/8/24</a:t>
            </a:fld>
            <a:endParaRPr lang="zh-CN" altLang="en-US"/>
          </a:p>
        </p:txBody>
      </p:sp>
      <p:sp>
        <p:nvSpPr>
          <p:cNvPr id="5" name="Footer Placeholder 4"/>
          <p:cNvSpPr>
            <a:spLocks noGrp="1"/>
          </p:cNvSpPr>
          <p:nvPr>
            <p:ph type="ftr" sz="quarter" idx="3"/>
          </p:nvPr>
        </p:nvSpPr>
        <p:spPr>
          <a:xfrm>
            <a:off x="10017098" y="39706597"/>
            <a:ext cx="10206097" cy="2280848"/>
          </a:xfrm>
          <a:prstGeom prst="rect">
            <a:avLst/>
          </a:prstGeom>
        </p:spPr>
        <p:txBody>
          <a:bodyPr vert="horz" lIns="91440" tIns="45720" rIns="91440" bIns="45720" rtlCol="0" anchor="ctr"/>
          <a:lstStyle>
            <a:lvl1pPr algn="ctr">
              <a:defRPr sz="2811">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21357206" y="39706597"/>
            <a:ext cx="6804063" cy="2280848"/>
          </a:xfrm>
          <a:prstGeom prst="rect">
            <a:avLst/>
          </a:prstGeom>
        </p:spPr>
        <p:txBody>
          <a:bodyPr vert="horz" lIns="91440" tIns="45720" rIns="91440" bIns="45720" rtlCol="0" anchor="ctr"/>
          <a:lstStyle>
            <a:lvl1pPr algn="r">
              <a:defRPr sz="2811">
                <a:solidFill>
                  <a:schemeClr val="tx1">
                    <a:tint val="75000"/>
                  </a:schemeClr>
                </a:solidFill>
              </a:defRPr>
            </a:lvl1pPr>
          </a:lstStyle>
          <a:p>
            <a:fld id="{0DE033C8-A66E-4E6E-91F1-344C7BFFFB51}" type="slidenum">
              <a:rPr lang="zh-CN" altLang="en-US" smtClean="0"/>
              <a:t>‹#›</a:t>
            </a:fld>
            <a:endParaRPr lang="zh-CN" altLang="en-US"/>
          </a:p>
        </p:txBody>
      </p:sp>
    </p:spTree>
    <p:extLst>
      <p:ext uri="{BB962C8B-B14F-4D97-AF65-F5344CB8AC3E}">
        <p14:creationId xmlns:p14="http://schemas.microsoft.com/office/powerpoint/2010/main" val="11832846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141723" rtl="0" eaLnBrk="1" latinLnBrk="0" hangingPunct="1">
        <a:lnSpc>
          <a:spcPct val="90000"/>
        </a:lnSpc>
        <a:spcBef>
          <a:spcPct val="0"/>
        </a:spcBef>
        <a:buNone/>
        <a:defRPr sz="10305" kern="1200">
          <a:solidFill>
            <a:schemeClr val="tx1"/>
          </a:solidFill>
          <a:latin typeface="+mj-lt"/>
          <a:ea typeface="+mj-ea"/>
          <a:cs typeface="+mj-cs"/>
        </a:defRPr>
      </a:lvl1pPr>
    </p:titleStyle>
    <p:bodyStyle>
      <a:lvl1pPr marL="535432" indent="-535432" algn="l" defTabSz="2141723" rtl="0" eaLnBrk="1" latinLnBrk="0" hangingPunct="1">
        <a:lnSpc>
          <a:spcPct val="90000"/>
        </a:lnSpc>
        <a:spcBef>
          <a:spcPts val="2341"/>
        </a:spcBef>
        <a:buFont typeface="Arial" panose="020B0604020202020204" pitchFamily="34" charset="0"/>
        <a:buChar char="•"/>
        <a:defRPr sz="6557" kern="1200">
          <a:solidFill>
            <a:schemeClr val="tx1"/>
          </a:solidFill>
          <a:latin typeface="+mn-lt"/>
          <a:ea typeface="+mn-ea"/>
          <a:cs typeface="+mn-cs"/>
        </a:defRPr>
      </a:lvl1pPr>
      <a:lvl2pPr marL="1606292" indent="-535432" algn="l" defTabSz="2141723" rtl="0" eaLnBrk="1" latinLnBrk="0" hangingPunct="1">
        <a:lnSpc>
          <a:spcPct val="90000"/>
        </a:lnSpc>
        <a:spcBef>
          <a:spcPts val="1172"/>
        </a:spcBef>
        <a:buFont typeface="Arial" panose="020B0604020202020204" pitchFamily="34" charset="0"/>
        <a:buChar char="•"/>
        <a:defRPr sz="5623" kern="1200">
          <a:solidFill>
            <a:schemeClr val="tx1"/>
          </a:solidFill>
          <a:latin typeface="+mn-lt"/>
          <a:ea typeface="+mn-ea"/>
          <a:cs typeface="+mn-cs"/>
        </a:defRPr>
      </a:lvl2pPr>
      <a:lvl3pPr marL="2677155" indent="-535432" algn="l" defTabSz="2141723" rtl="0" eaLnBrk="1" latinLnBrk="0" hangingPunct="1">
        <a:lnSpc>
          <a:spcPct val="90000"/>
        </a:lnSpc>
        <a:spcBef>
          <a:spcPts val="1172"/>
        </a:spcBef>
        <a:buFont typeface="Arial" panose="020B0604020202020204" pitchFamily="34" charset="0"/>
        <a:buChar char="•"/>
        <a:defRPr sz="4686" kern="1200">
          <a:solidFill>
            <a:schemeClr val="tx1"/>
          </a:solidFill>
          <a:latin typeface="+mn-lt"/>
          <a:ea typeface="+mn-ea"/>
          <a:cs typeface="+mn-cs"/>
        </a:defRPr>
      </a:lvl3pPr>
      <a:lvl4pPr marL="3748015" indent="-535432" algn="l" defTabSz="2141723" rtl="0" eaLnBrk="1" latinLnBrk="0" hangingPunct="1">
        <a:lnSpc>
          <a:spcPct val="90000"/>
        </a:lnSpc>
        <a:spcBef>
          <a:spcPts val="1172"/>
        </a:spcBef>
        <a:buFont typeface="Arial" panose="020B0604020202020204" pitchFamily="34" charset="0"/>
        <a:buChar char="•"/>
        <a:defRPr sz="4216" kern="1200">
          <a:solidFill>
            <a:schemeClr val="tx1"/>
          </a:solidFill>
          <a:latin typeface="+mn-lt"/>
          <a:ea typeface="+mn-ea"/>
          <a:cs typeface="+mn-cs"/>
        </a:defRPr>
      </a:lvl4pPr>
      <a:lvl5pPr marL="4818878" indent="-535432" algn="l" defTabSz="2141723" rtl="0" eaLnBrk="1" latinLnBrk="0" hangingPunct="1">
        <a:lnSpc>
          <a:spcPct val="90000"/>
        </a:lnSpc>
        <a:spcBef>
          <a:spcPts val="1172"/>
        </a:spcBef>
        <a:buFont typeface="Arial" panose="020B0604020202020204" pitchFamily="34" charset="0"/>
        <a:buChar char="•"/>
        <a:defRPr sz="4216" kern="1200">
          <a:solidFill>
            <a:schemeClr val="tx1"/>
          </a:solidFill>
          <a:latin typeface="+mn-lt"/>
          <a:ea typeface="+mn-ea"/>
          <a:cs typeface="+mn-cs"/>
        </a:defRPr>
      </a:lvl5pPr>
      <a:lvl6pPr marL="5889741" indent="-535432" algn="l" defTabSz="2141723" rtl="0" eaLnBrk="1" latinLnBrk="0" hangingPunct="1">
        <a:lnSpc>
          <a:spcPct val="90000"/>
        </a:lnSpc>
        <a:spcBef>
          <a:spcPts val="1172"/>
        </a:spcBef>
        <a:buFont typeface="Arial" panose="020B0604020202020204" pitchFamily="34" charset="0"/>
        <a:buChar char="•"/>
        <a:defRPr sz="4216" kern="1200">
          <a:solidFill>
            <a:schemeClr val="tx1"/>
          </a:solidFill>
          <a:latin typeface="+mn-lt"/>
          <a:ea typeface="+mn-ea"/>
          <a:cs typeface="+mn-cs"/>
        </a:defRPr>
      </a:lvl6pPr>
      <a:lvl7pPr marL="6960602" indent="-535432" algn="l" defTabSz="2141723" rtl="0" eaLnBrk="1" latinLnBrk="0" hangingPunct="1">
        <a:lnSpc>
          <a:spcPct val="90000"/>
        </a:lnSpc>
        <a:spcBef>
          <a:spcPts val="1172"/>
        </a:spcBef>
        <a:buFont typeface="Arial" panose="020B0604020202020204" pitchFamily="34" charset="0"/>
        <a:buChar char="•"/>
        <a:defRPr sz="4216" kern="1200">
          <a:solidFill>
            <a:schemeClr val="tx1"/>
          </a:solidFill>
          <a:latin typeface="+mn-lt"/>
          <a:ea typeface="+mn-ea"/>
          <a:cs typeface="+mn-cs"/>
        </a:defRPr>
      </a:lvl7pPr>
      <a:lvl8pPr marL="8031465" indent="-535432" algn="l" defTabSz="2141723" rtl="0" eaLnBrk="1" latinLnBrk="0" hangingPunct="1">
        <a:lnSpc>
          <a:spcPct val="90000"/>
        </a:lnSpc>
        <a:spcBef>
          <a:spcPts val="1172"/>
        </a:spcBef>
        <a:buFont typeface="Arial" panose="020B0604020202020204" pitchFamily="34" charset="0"/>
        <a:buChar char="•"/>
        <a:defRPr sz="4216" kern="1200">
          <a:solidFill>
            <a:schemeClr val="tx1"/>
          </a:solidFill>
          <a:latin typeface="+mn-lt"/>
          <a:ea typeface="+mn-ea"/>
          <a:cs typeface="+mn-cs"/>
        </a:defRPr>
      </a:lvl8pPr>
      <a:lvl9pPr marL="9102325" indent="-535432" algn="l" defTabSz="2141723" rtl="0" eaLnBrk="1" latinLnBrk="0" hangingPunct="1">
        <a:lnSpc>
          <a:spcPct val="90000"/>
        </a:lnSpc>
        <a:spcBef>
          <a:spcPts val="1172"/>
        </a:spcBef>
        <a:buFont typeface="Arial" panose="020B0604020202020204" pitchFamily="34" charset="0"/>
        <a:buChar char="•"/>
        <a:defRPr sz="4216" kern="1200">
          <a:solidFill>
            <a:schemeClr val="tx1"/>
          </a:solidFill>
          <a:latin typeface="+mn-lt"/>
          <a:ea typeface="+mn-ea"/>
          <a:cs typeface="+mn-cs"/>
        </a:defRPr>
      </a:lvl9pPr>
    </p:bodyStyle>
    <p:otherStyle>
      <a:defPPr>
        <a:defRPr lang="en-US"/>
      </a:defPPr>
      <a:lvl1pPr marL="0" algn="l" defTabSz="2141723" rtl="0" eaLnBrk="1" latinLnBrk="0" hangingPunct="1">
        <a:defRPr sz="4216" kern="1200">
          <a:solidFill>
            <a:schemeClr val="tx1"/>
          </a:solidFill>
          <a:latin typeface="+mn-lt"/>
          <a:ea typeface="+mn-ea"/>
          <a:cs typeface="+mn-cs"/>
        </a:defRPr>
      </a:lvl1pPr>
      <a:lvl2pPr marL="1070863" algn="l" defTabSz="2141723" rtl="0" eaLnBrk="1" latinLnBrk="0" hangingPunct="1">
        <a:defRPr sz="4216" kern="1200">
          <a:solidFill>
            <a:schemeClr val="tx1"/>
          </a:solidFill>
          <a:latin typeface="+mn-lt"/>
          <a:ea typeface="+mn-ea"/>
          <a:cs typeface="+mn-cs"/>
        </a:defRPr>
      </a:lvl2pPr>
      <a:lvl3pPr marL="2141723" algn="l" defTabSz="2141723" rtl="0" eaLnBrk="1" latinLnBrk="0" hangingPunct="1">
        <a:defRPr sz="4216" kern="1200">
          <a:solidFill>
            <a:schemeClr val="tx1"/>
          </a:solidFill>
          <a:latin typeface="+mn-lt"/>
          <a:ea typeface="+mn-ea"/>
          <a:cs typeface="+mn-cs"/>
        </a:defRPr>
      </a:lvl3pPr>
      <a:lvl4pPr marL="3212586" algn="l" defTabSz="2141723" rtl="0" eaLnBrk="1" latinLnBrk="0" hangingPunct="1">
        <a:defRPr sz="4216" kern="1200">
          <a:solidFill>
            <a:schemeClr val="tx1"/>
          </a:solidFill>
          <a:latin typeface="+mn-lt"/>
          <a:ea typeface="+mn-ea"/>
          <a:cs typeface="+mn-cs"/>
        </a:defRPr>
      </a:lvl4pPr>
      <a:lvl5pPr marL="4283447" algn="l" defTabSz="2141723" rtl="0" eaLnBrk="1" latinLnBrk="0" hangingPunct="1">
        <a:defRPr sz="4216" kern="1200">
          <a:solidFill>
            <a:schemeClr val="tx1"/>
          </a:solidFill>
          <a:latin typeface="+mn-lt"/>
          <a:ea typeface="+mn-ea"/>
          <a:cs typeface="+mn-cs"/>
        </a:defRPr>
      </a:lvl5pPr>
      <a:lvl6pPr marL="5354310" algn="l" defTabSz="2141723" rtl="0" eaLnBrk="1" latinLnBrk="0" hangingPunct="1">
        <a:defRPr sz="4216" kern="1200">
          <a:solidFill>
            <a:schemeClr val="tx1"/>
          </a:solidFill>
          <a:latin typeface="+mn-lt"/>
          <a:ea typeface="+mn-ea"/>
          <a:cs typeface="+mn-cs"/>
        </a:defRPr>
      </a:lvl6pPr>
      <a:lvl7pPr marL="6425170" algn="l" defTabSz="2141723" rtl="0" eaLnBrk="1" latinLnBrk="0" hangingPunct="1">
        <a:defRPr sz="4216" kern="1200">
          <a:solidFill>
            <a:schemeClr val="tx1"/>
          </a:solidFill>
          <a:latin typeface="+mn-lt"/>
          <a:ea typeface="+mn-ea"/>
          <a:cs typeface="+mn-cs"/>
        </a:defRPr>
      </a:lvl7pPr>
      <a:lvl8pPr marL="7496033" algn="l" defTabSz="2141723" rtl="0" eaLnBrk="1" latinLnBrk="0" hangingPunct="1">
        <a:defRPr sz="4216" kern="1200">
          <a:solidFill>
            <a:schemeClr val="tx1"/>
          </a:solidFill>
          <a:latin typeface="+mn-lt"/>
          <a:ea typeface="+mn-ea"/>
          <a:cs typeface="+mn-cs"/>
        </a:defRPr>
      </a:lvl8pPr>
      <a:lvl9pPr marL="8566893" algn="l" defTabSz="2141723" rtl="0" eaLnBrk="1" latinLnBrk="0" hangingPunct="1">
        <a:defRPr sz="421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emf"/><Relationship Id="rId7" Type="http://schemas.openxmlformats.org/officeDocument/2006/relationships/image" Target="../media/image5.emf"/><Relationship Id="rId12" Type="http://schemas.openxmlformats.org/officeDocument/2006/relationships/image" Target="../media/image10.emf"/><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E0E1EF"/>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A8CEE892-3E52-9DC0-5B16-A70569FECB0D}"/>
              </a:ext>
            </a:extLst>
          </p:cNvPr>
          <p:cNvPicPr>
            <a:picLocks noChangeAspect="1"/>
          </p:cNvPicPr>
          <p:nvPr/>
        </p:nvPicPr>
        <p:blipFill>
          <a:blip r:embed="rId3"/>
          <a:stretch>
            <a:fillRect/>
          </a:stretch>
        </p:blipFill>
        <p:spPr>
          <a:xfrm>
            <a:off x="-2588" y="276530"/>
            <a:ext cx="30240288" cy="63490494"/>
          </a:xfrm>
          <a:prstGeom prst="rect">
            <a:avLst/>
          </a:prstGeom>
        </p:spPr>
      </p:pic>
      <p:pic>
        <p:nvPicPr>
          <p:cNvPr id="42" name="图片 41">
            <a:extLst>
              <a:ext uri="{FF2B5EF4-FFF2-40B4-BE49-F238E27FC236}">
                <a16:creationId xmlns:a16="http://schemas.microsoft.com/office/drawing/2014/main" id="{42C13503-D562-3204-E8B6-D23C28C5C0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471" y="6287825"/>
            <a:ext cx="29589346" cy="10740371"/>
          </a:xfrm>
          <a:prstGeom prst="rect">
            <a:avLst/>
          </a:prstGeom>
        </p:spPr>
      </p:pic>
      <p:pic>
        <p:nvPicPr>
          <p:cNvPr id="67" name="图片 66">
            <a:extLst>
              <a:ext uri="{FF2B5EF4-FFF2-40B4-BE49-F238E27FC236}">
                <a16:creationId xmlns:a16="http://schemas.microsoft.com/office/drawing/2014/main" id="{DAA0C8CB-7E7F-1EB2-BE71-B5DFBD16B6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771" y="38204841"/>
            <a:ext cx="29589346" cy="4247991"/>
          </a:xfrm>
          <a:prstGeom prst="rect">
            <a:avLst/>
          </a:prstGeom>
        </p:spPr>
      </p:pic>
      <p:pic>
        <p:nvPicPr>
          <p:cNvPr id="69" name="图片 68">
            <a:extLst>
              <a:ext uri="{FF2B5EF4-FFF2-40B4-BE49-F238E27FC236}">
                <a16:creationId xmlns:a16="http://schemas.microsoft.com/office/drawing/2014/main" id="{14C07D5F-7501-36F0-E7DA-59477F5697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471" y="17841103"/>
            <a:ext cx="29589346" cy="19736090"/>
          </a:xfrm>
          <a:prstGeom prst="rect">
            <a:avLst/>
          </a:prstGeom>
        </p:spPr>
      </p:pic>
      <p:pic>
        <p:nvPicPr>
          <p:cNvPr id="16" name="图片 15">
            <a:extLst>
              <a:ext uri="{FF2B5EF4-FFF2-40B4-BE49-F238E27FC236}">
                <a16:creationId xmlns:a16="http://schemas.microsoft.com/office/drawing/2014/main" id="{176B4FFF-2CD2-FDA0-4EF8-5C5EC43AD06A}"/>
              </a:ext>
            </a:extLst>
          </p:cNvPr>
          <p:cNvPicPr>
            <a:picLocks noChangeAspect="1"/>
          </p:cNvPicPr>
          <p:nvPr/>
        </p:nvPicPr>
        <p:blipFill>
          <a:blip r:embed="rId7"/>
          <a:stretch>
            <a:fillRect/>
          </a:stretch>
        </p:blipFill>
        <p:spPr>
          <a:xfrm>
            <a:off x="0" y="0"/>
            <a:ext cx="30242876" cy="2804400"/>
          </a:xfrm>
          <a:prstGeom prst="rect">
            <a:avLst/>
          </a:prstGeom>
        </p:spPr>
      </p:pic>
      <p:sp>
        <p:nvSpPr>
          <p:cNvPr id="28" name="文本框 27">
            <a:extLst>
              <a:ext uri="{FF2B5EF4-FFF2-40B4-BE49-F238E27FC236}">
                <a16:creationId xmlns:a16="http://schemas.microsoft.com/office/drawing/2014/main" id="{7D10F8C9-19BC-1788-7D63-CE6F3B01CE3F}"/>
              </a:ext>
            </a:extLst>
          </p:cNvPr>
          <p:cNvSpPr txBox="1"/>
          <p:nvPr/>
        </p:nvSpPr>
        <p:spPr>
          <a:xfrm>
            <a:off x="1518401" y="2975226"/>
            <a:ext cx="27203400" cy="1200329"/>
          </a:xfrm>
          <a:prstGeom prst="rect">
            <a:avLst/>
          </a:prstGeom>
          <a:noFill/>
        </p:spPr>
        <p:txBody>
          <a:bodyPr wrap="square" rtlCol="0">
            <a:spAutoFit/>
          </a:bodyPr>
          <a:lstStyle/>
          <a:p>
            <a:pPr algn="ctr"/>
            <a:r>
              <a:rPr lang="en-US" altLang="zh-CN" sz="7200" b="1" dirty="0" err="1">
                <a:latin typeface="Arial" panose="020B0604020202020204" pitchFamily="34" charset="0"/>
                <a:cs typeface="Arial" panose="020B0604020202020204" pitchFamily="34" charset="0"/>
              </a:rPr>
              <a:t>IsoVista</a:t>
            </a:r>
            <a:r>
              <a:rPr lang="en-US" altLang="zh-CN" sz="7200" b="1" dirty="0">
                <a:latin typeface="Arial" panose="020B0604020202020204" pitchFamily="34" charset="0"/>
                <a:cs typeface="Arial" panose="020B0604020202020204" pitchFamily="34" charset="0"/>
              </a:rPr>
              <a:t>: Black-box Checking Database Isolation Guarantees</a:t>
            </a:r>
            <a:endParaRPr lang="zh-CN" altLang="en-US" sz="7200" b="1"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BAF3D9F1-9EED-9133-6036-9BF1AA8AD278}"/>
              </a:ext>
            </a:extLst>
          </p:cNvPr>
          <p:cNvSpPr txBox="1"/>
          <p:nvPr/>
        </p:nvSpPr>
        <p:spPr>
          <a:xfrm>
            <a:off x="3196344" y="4290978"/>
            <a:ext cx="23847513" cy="1323439"/>
          </a:xfrm>
          <a:prstGeom prst="rect">
            <a:avLst/>
          </a:prstGeom>
          <a:noFill/>
        </p:spPr>
        <p:txBody>
          <a:bodyPr wrap="square" rtlCol="0">
            <a:spAutoFit/>
          </a:bodyPr>
          <a:lstStyle/>
          <a:p>
            <a:pPr algn="ctr"/>
            <a:r>
              <a:rPr lang="en-US" altLang="zh-CN" sz="4800" dirty="0">
                <a:latin typeface="Arial" panose="020B0604020202020204" pitchFamily="34" charset="0"/>
                <a:cs typeface="Arial" panose="020B0604020202020204" pitchFamily="34" charset="0"/>
              </a:rPr>
              <a:t>Long Gu¹, Si Liu², </a:t>
            </a:r>
            <a:r>
              <a:rPr lang="en-US" altLang="zh-CN" sz="4800" dirty="0" err="1">
                <a:latin typeface="Arial" panose="020B0604020202020204" pitchFamily="34" charset="0"/>
                <a:cs typeface="Arial" panose="020B0604020202020204" pitchFamily="34" charset="0"/>
              </a:rPr>
              <a:t>Tiancheng</a:t>
            </a:r>
            <a:r>
              <a:rPr lang="en-US" altLang="zh-CN" sz="4800" dirty="0">
                <a:latin typeface="Arial" panose="020B0604020202020204" pitchFamily="34" charset="0"/>
                <a:cs typeface="Arial" panose="020B0604020202020204" pitchFamily="34" charset="0"/>
              </a:rPr>
              <a:t> Xing¹, </a:t>
            </a:r>
            <a:r>
              <a:rPr lang="en-US" altLang="zh-CN" sz="4800" dirty="0" err="1">
                <a:latin typeface="Arial" panose="020B0604020202020204" pitchFamily="34" charset="0"/>
                <a:cs typeface="Arial" panose="020B0604020202020204" pitchFamily="34" charset="0"/>
              </a:rPr>
              <a:t>Hengfeng</a:t>
            </a:r>
            <a:r>
              <a:rPr lang="en-US" altLang="zh-CN" sz="4800" dirty="0">
                <a:latin typeface="Arial" panose="020B0604020202020204" pitchFamily="34" charset="0"/>
                <a:cs typeface="Arial" panose="020B0604020202020204" pitchFamily="34" charset="0"/>
              </a:rPr>
              <a:t> Wei¹, </a:t>
            </a:r>
            <a:r>
              <a:rPr lang="en-US" altLang="zh-CN" sz="4800" dirty="0" err="1">
                <a:latin typeface="Arial" panose="020B0604020202020204" pitchFamily="34" charset="0"/>
                <a:cs typeface="Arial" panose="020B0604020202020204" pitchFamily="34" charset="0"/>
              </a:rPr>
              <a:t>Yuxing</a:t>
            </a:r>
            <a:r>
              <a:rPr lang="en-US" altLang="zh-CN" sz="4800" dirty="0">
                <a:latin typeface="Arial" panose="020B0604020202020204" pitchFamily="34" charset="0"/>
                <a:cs typeface="Arial" panose="020B0604020202020204" pitchFamily="34" charset="0"/>
              </a:rPr>
              <a:t> Chen³, David Basin²</a:t>
            </a:r>
          </a:p>
          <a:p>
            <a:pPr algn="ctr"/>
            <a:r>
              <a:rPr lang="en-US" altLang="zh-CN" sz="3200" dirty="0">
                <a:latin typeface="Arial" panose="020B0604020202020204" pitchFamily="34" charset="0"/>
                <a:cs typeface="Arial" panose="020B0604020202020204" pitchFamily="34" charset="0"/>
              </a:rPr>
              <a:t>¹ State Key Laboratory for Novel Software Technology, Nanjing University; ² ETH Zurich; ³ Tencent Inc.</a:t>
            </a:r>
            <a:endParaRPr lang="zh-CN" altLang="en-US" sz="3200" dirty="0">
              <a:latin typeface="Arial" panose="020B0604020202020204" pitchFamily="34" charset="0"/>
              <a:cs typeface="Arial" panose="020B0604020202020204" pitchFamily="34" charset="0"/>
            </a:endParaRPr>
          </a:p>
        </p:txBody>
      </p:sp>
      <p:pic>
        <p:nvPicPr>
          <p:cNvPr id="33" name="图片 32">
            <a:extLst>
              <a:ext uri="{FF2B5EF4-FFF2-40B4-BE49-F238E27FC236}">
                <a16:creationId xmlns:a16="http://schemas.microsoft.com/office/drawing/2014/main" id="{93178483-80B0-EB9A-9C94-0FA8D1EFB121}"/>
              </a:ext>
            </a:extLst>
          </p:cNvPr>
          <p:cNvPicPr>
            <a:picLocks noChangeAspect="1"/>
          </p:cNvPicPr>
          <p:nvPr/>
        </p:nvPicPr>
        <p:blipFill>
          <a:blip r:embed="rId8"/>
          <a:stretch>
            <a:fillRect/>
          </a:stretch>
        </p:blipFill>
        <p:spPr>
          <a:xfrm>
            <a:off x="1158895" y="175976"/>
            <a:ext cx="5948665" cy="2541270"/>
          </a:xfrm>
          <a:prstGeom prst="rect">
            <a:avLst/>
          </a:prstGeom>
        </p:spPr>
      </p:pic>
      <p:pic>
        <p:nvPicPr>
          <p:cNvPr id="34" name="图片 33">
            <a:extLst>
              <a:ext uri="{FF2B5EF4-FFF2-40B4-BE49-F238E27FC236}">
                <a16:creationId xmlns:a16="http://schemas.microsoft.com/office/drawing/2014/main" id="{50175803-6873-E45B-464A-73BCB6415C8A}"/>
              </a:ext>
            </a:extLst>
          </p:cNvPr>
          <p:cNvPicPr>
            <a:picLocks noChangeAspect="1"/>
          </p:cNvPicPr>
          <p:nvPr/>
        </p:nvPicPr>
        <p:blipFill rotWithShape="1">
          <a:blip r:embed="rId9"/>
          <a:srcRect l="49951" t="25091" r="1290" b="43193"/>
          <a:stretch/>
        </p:blipFill>
        <p:spPr>
          <a:xfrm>
            <a:off x="23245055" y="375512"/>
            <a:ext cx="6380168" cy="1853504"/>
          </a:xfrm>
          <a:prstGeom prst="rect">
            <a:avLst/>
          </a:prstGeom>
        </p:spPr>
      </p:pic>
      <p:sp>
        <p:nvSpPr>
          <p:cNvPr id="38" name="文本框 37">
            <a:extLst>
              <a:ext uri="{FF2B5EF4-FFF2-40B4-BE49-F238E27FC236}">
                <a16:creationId xmlns:a16="http://schemas.microsoft.com/office/drawing/2014/main" id="{CA62A7CB-3E02-4114-124E-369E23F7C7B3}"/>
              </a:ext>
            </a:extLst>
          </p:cNvPr>
          <p:cNvSpPr txBox="1"/>
          <p:nvPr/>
        </p:nvSpPr>
        <p:spPr>
          <a:xfrm>
            <a:off x="-10861604" y="8753338"/>
            <a:ext cx="10192974" cy="8032968"/>
          </a:xfrm>
          <a:prstGeom prst="rect">
            <a:avLst/>
          </a:prstGeom>
          <a:noFill/>
        </p:spPr>
        <p:txBody>
          <a:bodyPr wrap="square" rtlCol="0">
            <a:spAutoFit/>
          </a:bodyPr>
          <a:lstStyle/>
          <a:p>
            <a:r>
              <a:rPr lang="en-US" altLang="zh-CN" sz="4300" dirty="0">
                <a:latin typeface="Times New Roman" panose="02020603050405020304" pitchFamily="18" charset="0"/>
                <a:cs typeface="Times New Roman" panose="02020603050405020304" pitchFamily="18" charset="0"/>
              </a:rPr>
              <a:t>Transactional isolation is critical to the correctness of Database Management Systems (DBMSs). </a:t>
            </a:r>
            <a:r>
              <a:rPr lang="en-US" altLang="zh-CN" sz="4300" dirty="0" err="1">
                <a:latin typeface="Times New Roman" panose="02020603050405020304" pitchFamily="18" charset="0"/>
                <a:cs typeface="Times New Roman" panose="02020603050405020304" pitchFamily="18" charset="0"/>
              </a:rPr>
              <a:t>IsoVista</a:t>
            </a:r>
            <a:r>
              <a:rPr lang="en-US" altLang="zh-CN" sz="4300" dirty="0">
                <a:latin typeface="Times New Roman" panose="02020603050405020304" pitchFamily="18" charset="0"/>
                <a:cs typeface="Times New Roman" panose="02020603050405020304" pitchFamily="18" charset="0"/>
              </a:rPr>
              <a:t> is a black-box isolation checking system for databases that supports various isolation levels, ensures accurate and efficient bug detection, provides clear bug visualizations, and offers benchmarking for performance analysis. It is designed to comprehensively test and verify the isolation guarantees of databases, helping developers to find and fix issues more effectively.</a:t>
            </a:r>
          </a:p>
        </p:txBody>
      </p:sp>
      <p:sp>
        <p:nvSpPr>
          <p:cNvPr id="10" name="文本框 9">
            <a:extLst>
              <a:ext uri="{FF2B5EF4-FFF2-40B4-BE49-F238E27FC236}">
                <a16:creationId xmlns:a16="http://schemas.microsoft.com/office/drawing/2014/main" id="{17E871EE-A517-5F71-40EA-C401C8594968}"/>
              </a:ext>
            </a:extLst>
          </p:cNvPr>
          <p:cNvSpPr txBox="1"/>
          <p:nvPr/>
        </p:nvSpPr>
        <p:spPr>
          <a:xfrm>
            <a:off x="12512203" y="7266042"/>
            <a:ext cx="17201047" cy="9079409"/>
          </a:xfrm>
          <a:prstGeom prst="rect">
            <a:avLst/>
          </a:prstGeom>
          <a:noFill/>
        </p:spPr>
        <p:txBody>
          <a:bodyPr wrap="square" rtlCol="0">
            <a:spAutoFit/>
          </a:bodyPr>
          <a:lstStyle/>
          <a:p>
            <a:pPr>
              <a:spcBef>
                <a:spcPts val="1200"/>
              </a:spcBef>
              <a:spcAft>
                <a:spcPts val="1200"/>
              </a:spcAft>
            </a:pPr>
            <a:r>
              <a:rPr lang="en-US" altLang="zh-CN" sz="4400" b="1" dirty="0">
                <a:latin typeface="Arial" panose="020B0604020202020204" pitchFamily="34" charset="0"/>
                <a:cs typeface="Arial" panose="020B0604020202020204" pitchFamily="34" charset="0"/>
              </a:rPr>
              <a:t>Key Features:</a:t>
            </a:r>
          </a:p>
          <a:p>
            <a:pPr marL="571500" indent="-571500">
              <a:spcBef>
                <a:spcPts val="1200"/>
              </a:spcBef>
              <a:spcAft>
                <a:spcPts val="1200"/>
              </a:spcAft>
              <a:buFont typeface="Arial" panose="020B0604020202020204" pitchFamily="34" charset="0"/>
              <a:buChar char="•"/>
            </a:pPr>
            <a:r>
              <a:rPr lang="en-US" altLang="zh-CN" sz="4400" b="1" dirty="0">
                <a:latin typeface="Arial" panose="020B0604020202020204" pitchFamily="34" charset="0"/>
                <a:cs typeface="Arial" panose="020B0604020202020204" pitchFamily="34" charset="0"/>
              </a:rPr>
              <a:t>Support for Multiple Isolation Levels</a:t>
            </a:r>
            <a:r>
              <a:rPr lang="en-US" altLang="zh-CN" sz="4400" dirty="0">
                <a:latin typeface="Arial" panose="020B0604020202020204" pitchFamily="34" charset="0"/>
                <a:cs typeface="Arial" panose="020B0604020202020204" pitchFamily="34" charset="0"/>
              </a:rPr>
              <a:t>: </a:t>
            </a:r>
            <a:r>
              <a:rPr lang="en-US" altLang="zh-CN" sz="4400" dirty="0" err="1">
                <a:latin typeface="Arial" panose="020B0604020202020204" pitchFamily="34" charset="0"/>
                <a:cs typeface="Arial" panose="020B0604020202020204" pitchFamily="34" charset="0"/>
              </a:rPr>
              <a:t>IsoVista</a:t>
            </a:r>
            <a:r>
              <a:rPr lang="en-US" altLang="zh-CN" sz="4400" dirty="0">
                <a:latin typeface="Arial" panose="020B0604020202020204" pitchFamily="34" charset="0"/>
                <a:cs typeface="Arial" panose="020B0604020202020204" pitchFamily="34" charset="0"/>
              </a:rPr>
              <a:t> checks a broad range of isolation levels, including RC, RR, RA, TCC, SI, and SER.</a:t>
            </a:r>
          </a:p>
          <a:p>
            <a:pPr marL="571500" indent="-571500">
              <a:spcBef>
                <a:spcPts val="1200"/>
              </a:spcBef>
              <a:spcAft>
                <a:spcPts val="1200"/>
              </a:spcAft>
              <a:buFont typeface="Arial" panose="020B0604020202020204" pitchFamily="34" charset="0"/>
              <a:buChar char="•"/>
            </a:pPr>
            <a:r>
              <a:rPr lang="en-US" altLang="zh-CN" sz="4400" b="1" dirty="0">
                <a:latin typeface="Arial" panose="020B0604020202020204" pitchFamily="34" charset="0"/>
                <a:cs typeface="Arial" panose="020B0604020202020204" pitchFamily="34" charset="0"/>
              </a:rPr>
              <a:t>Sound and Complete Checking</a:t>
            </a:r>
            <a:r>
              <a:rPr lang="en-US" altLang="zh-CN" sz="4400" dirty="0">
                <a:latin typeface="Arial" panose="020B0604020202020204" pitchFamily="34" charset="0"/>
                <a:cs typeface="Arial" panose="020B0604020202020204" pitchFamily="34" charset="0"/>
              </a:rPr>
              <a:t>: </a:t>
            </a:r>
            <a:r>
              <a:rPr lang="en-US" altLang="zh-CN" sz="4400" dirty="0" err="1">
                <a:latin typeface="Arial" panose="020B0604020202020204" pitchFamily="34" charset="0"/>
                <a:cs typeface="Arial" panose="020B0604020202020204" pitchFamily="34" charset="0"/>
              </a:rPr>
              <a:t>IsoVista</a:t>
            </a:r>
            <a:r>
              <a:rPr lang="en-US" altLang="zh-CN" sz="4400" dirty="0">
                <a:latin typeface="Arial" panose="020B0604020202020204" pitchFamily="34" charset="0"/>
                <a:cs typeface="Arial" panose="020B0604020202020204" pitchFamily="34" charset="0"/>
              </a:rPr>
              <a:t> uncovers real bugs and does not miss bugs.</a:t>
            </a:r>
          </a:p>
          <a:p>
            <a:pPr marL="571500" indent="-571500">
              <a:spcBef>
                <a:spcPts val="1200"/>
              </a:spcBef>
              <a:spcAft>
                <a:spcPts val="1200"/>
              </a:spcAft>
              <a:buFont typeface="Arial" panose="020B0604020202020204" pitchFamily="34" charset="0"/>
              <a:buChar char="•"/>
            </a:pPr>
            <a:r>
              <a:rPr lang="en-US" altLang="zh-CN" sz="4400" b="1" dirty="0">
                <a:latin typeface="Arial" panose="020B0604020202020204" pitchFamily="34" charset="0"/>
                <a:cs typeface="Arial" panose="020B0604020202020204" pitchFamily="34" charset="0"/>
              </a:rPr>
              <a:t>Efficient Checking</a:t>
            </a:r>
            <a:r>
              <a:rPr lang="en-US" altLang="zh-CN" sz="4400" dirty="0">
                <a:latin typeface="Arial" panose="020B0604020202020204" pitchFamily="34" charset="0"/>
                <a:cs typeface="Arial" panose="020B0604020202020204" pitchFamily="34" charset="0"/>
              </a:rPr>
              <a:t>: </a:t>
            </a:r>
            <a:r>
              <a:rPr lang="en-US" altLang="zh-CN" sz="4400" dirty="0" err="1">
                <a:latin typeface="Arial" panose="020B0604020202020204" pitchFamily="34" charset="0"/>
                <a:cs typeface="Arial" panose="020B0604020202020204" pitchFamily="34" charset="0"/>
              </a:rPr>
              <a:t>IsoVista</a:t>
            </a:r>
            <a:r>
              <a:rPr lang="en-US" altLang="zh-CN" sz="4400" dirty="0">
                <a:latin typeface="Arial" panose="020B0604020202020204" pitchFamily="34" charset="0"/>
                <a:cs typeface="Arial" panose="020B0604020202020204" pitchFamily="34" charset="0"/>
              </a:rPr>
              <a:t> uses optimized SMT encoding and efficient data structure</a:t>
            </a:r>
            <a:r>
              <a:rPr lang="zh-CN" altLang="en-US" sz="4400" dirty="0">
                <a:latin typeface="Arial" panose="020B0604020202020204" pitchFamily="34" charset="0"/>
                <a:cs typeface="Arial" panose="020B0604020202020204" pitchFamily="34" charset="0"/>
              </a:rPr>
              <a:t> </a:t>
            </a:r>
            <a:r>
              <a:rPr lang="en-US" altLang="zh-CN" sz="4400" dirty="0">
                <a:latin typeface="Arial" panose="020B0604020202020204" pitchFamily="34" charset="0"/>
                <a:cs typeface="Arial" panose="020B0604020202020204" pitchFamily="34" charset="0"/>
              </a:rPr>
              <a:t>to improve checking efficiency.</a:t>
            </a:r>
          </a:p>
          <a:p>
            <a:pPr marL="571500" indent="-571500">
              <a:spcBef>
                <a:spcPts val="1200"/>
              </a:spcBef>
              <a:spcAft>
                <a:spcPts val="1200"/>
              </a:spcAft>
              <a:buFont typeface="Arial" panose="020B0604020202020204" pitchFamily="34" charset="0"/>
              <a:buChar char="•"/>
            </a:pPr>
            <a:r>
              <a:rPr lang="en-US" altLang="zh-CN" sz="4400" b="1" dirty="0">
                <a:latin typeface="Arial" panose="020B0604020202020204" pitchFamily="34" charset="0"/>
                <a:cs typeface="Arial" panose="020B0604020202020204" pitchFamily="34" charset="0"/>
              </a:rPr>
              <a:t>Informative Bug Visualization</a:t>
            </a:r>
            <a:r>
              <a:rPr lang="en-US" altLang="zh-CN" sz="4400" dirty="0">
                <a:latin typeface="Arial" panose="020B0604020202020204" pitchFamily="34" charset="0"/>
                <a:cs typeface="Arial" panose="020B0604020202020204" pitchFamily="34" charset="0"/>
              </a:rPr>
              <a:t>: </a:t>
            </a:r>
            <a:r>
              <a:rPr lang="en-US" altLang="zh-CN" sz="4400" dirty="0" err="1">
                <a:latin typeface="Arial" panose="020B0604020202020204" pitchFamily="34" charset="0"/>
                <a:cs typeface="Arial" panose="020B0604020202020204" pitchFamily="34" charset="0"/>
              </a:rPr>
              <a:t>IsoVista</a:t>
            </a:r>
            <a:r>
              <a:rPr lang="en-US" altLang="zh-CN" sz="4400" dirty="0">
                <a:latin typeface="Arial" panose="020B0604020202020204" pitchFamily="34" charset="0"/>
                <a:cs typeface="Arial" panose="020B0604020202020204" pitchFamily="34" charset="0"/>
              </a:rPr>
              <a:t> provides detailed visualizations of bugs, aiding in bug understanding and debugging.</a:t>
            </a:r>
          </a:p>
          <a:p>
            <a:pPr marL="571500" indent="-571500">
              <a:spcBef>
                <a:spcPts val="1200"/>
              </a:spcBef>
              <a:spcAft>
                <a:spcPts val="1200"/>
              </a:spcAft>
              <a:buFont typeface="Arial" panose="020B0604020202020204" pitchFamily="34" charset="0"/>
              <a:buChar char="•"/>
            </a:pPr>
            <a:r>
              <a:rPr lang="en-US" altLang="zh-CN" sz="4400" b="1" dirty="0">
                <a:latin typeface="Arial" panose="020B0604020202020204" pitchFamily="34" charset="0"/>
                <a:cs typeface="Arial" panose="020B0604020202020204" pitchFamily="34" charset="0"/>
              </a:rPr>
              <a:t>Benchmarking and Performance Profiling</a:t>
            </a:r>
            <a:r>
              <a:rPr lang="en-US" altLang="zh-CN" sz="4400" dirty="0">
                <a:latin typeface="Arial" panose="020B0604020202020204" pitchFamily="34" charset="0"/>
                <a:cs typeface="Arial" panose="020B0604020202020204" pitchFamily="34" charset="0"/>
              </a:rPr>
              <a:t>: </a:t>
            </a:r>
            <a:r>
              <a:rPr lang="en-US" altLang="zh-CN" sz="4400" dirty="0" err="1">
                <a:latin typeface="Arial" panose="020B0604020202020204" pitchFamily="34" charset="0"/>
                <a:cs typeface="Arial" panose="020B0604020202020204" pitchFamily="34" charset="0"/>
              </a:rPr>
              <a:t>IsoVista</a:t>
            </a:r>
            <a:r>
              <a:rPr lang="en-US" altLang="zh-CN" sz="4400" dirty="0">
                <a:latin typeface="Arial" panose="020B0604020202020204" pitchFamily="34" charset="0"/>
                <a:cs typeface="Arial" panose="020B0604020202020204" pitchFamily="34" charset="0"/>
              </a:rPr>
              <a:t> monitors runtime metrics and profiles checking performance.</a:t>
            </a:r>
            <a:endParaRPr lang="zh-CN" altLang="en-US" sz="4400" dirty="0">
              <a:latin typeface="Arial" panose="020B0604020202020204" pitchFamily="34" charset="0"/>
              <a:cs typeface="Arial" panose="020B0604020202020204" pitchFamily="34" charset="0"/>
            </a:endParaRPr>
          </a:p>
        </p:txBody>
      </p:sp>
      <p:pic>
        <p:nvPicPr>
          <p:cNvPr id="23" name="图片 22">
            <a:extLst>
              <a:ext uri="{FF2B5EF4-FFF2-40B4-BE49-F238E27FC236}">
                <a16:creationId xmlns:a16="http://schemas.microsoft.com/office/drawing/2014/main" id="{9233F941-ED03-0AD3-1D41-8CDBA17DAB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254245" y="38729869"/>
            <a:ext cx="3019588" cy="3019588"/>
          </a:xfrm>
          <a:prstGeom prst="rect">
            <a:avLst/>
          </a:prstGeom>
        </p:spPr>
      </p:pic>
      <p:sp>
        <p:nvSpPr>
          <p:cNvPr id="25" name="矩形 24">
            <a:extLst>
              <a:ext uri="{FF2B5EF4-FFF2-40B4-BE49-F238E27FC236}">
                <a16:creationId xmlns:a16="http://schemas.microsoft.com/office/drawing/2014/main" id="{74381769-1806-FF7E-E1AD-AABC924402A2}"/>
              </a:ext>
            </a:extLst>
          </p:cNvPr>
          <p:cNvSpPr/>
          <p:nvPr/>
        </p:nvSpPr>
        <p:spPr>
          <a:xfrm>
            <a:off x="2705151" y="17392107"/>
            <a:ext cx="5609352" cy="88503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rgbClr val="69005E"/>
                </a:solidFill>
                <a:latin typeface="Arial" panose="020B0604020202020204" pitchFamily="34" charset="0"/>
                <a:cs typeface="Arial" panose="020B0604020202020204" pitchFamily="34" charset="0"/>
              </a:rPr>
              <a:t>Demonstration</a:t>
            </a:r>
          </a:p>
        </p:txBody>
      </p:sp>
      <p:pic>
        <p:nvPicPr>
          <p:cNvPr id="46" name="图片 45">
            <a:extLst>
              <a:ext uri="{FF2B5EF4-FFF2-40B4-BE49-F238E27FC236}">
                <a16:creationId xmlns:a16="http://schemas.microsoft.com/office/drawing/2014/main" id="{E6281608-3649-E2CB-D144-3BD8A7C66E3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525027" y="38781309"/>
            <a:ext cx="3019588" cy="3019588"/>
          </a:xfrm>
          <a:prstGeom prst="rect">
            <a:avLst/>
          </a:prstGeom>
        </p:spPr>
      </p:pic>
      <p:grpSp>
        <p:nvGrpSpPr>
          <p:cNvPr id="2" name="Group 1">
            <a:extLst>
              <a:ext uri="{FF2B5EF4-FFF2-40B4-BE49-F238E27FC236}">
                <a16:creationId xmlns:a16="http://schemas.microsoft.com/office/drawing/2014/main" id="{2A6715CA-59DA-ED25-C144-D1EC42AF1704}"/>
              </a:ext>
            </a:extLst>
          </p:cNvPr>
          <p:cNvGrpSpPr>
            <a:grpSpLocks noChangeAspect="1"/>
          </p:cNvGrpSpPr>
          <p:nvPr/>
        </p:nvGrpSpPr>
        <p:grpSpPr>
          <a:xfrm>
            <a:off x="9007446" y="221102"/>
            <a:ext cx="12738431" cy="2425833"/>
            <a:chOff x="363420" y="126598"/>
            <a:chExt cx="13153476" cy="2504872"/>
          </a:xfrm>
        </p:grpSpPr>
        <p:pic>
          <p:nvPicPr>
            <p:cNvPr id="17" name="图片 16">
              <a:extLst>
                <a:ext uri="{FF2B5EF4-FFF2-40B4-BE49-F238E27FC236}">
                  <a16:creationId xmlns:a16="http://schemas.microsoft.com/office/drawing/2014/main" id="{38FABFE1-F033-BF94-75F3-93EEC164C51B}"/>
                </a:ext>
              </a:extLst>
            </p:cNvPr>
            <p:cNvPicPr>
              <a:picLocks noChangeAspect="1"/>
            </p:cNvPicPr>
            <p:nvPr/>
          </p:nvPicPr>
          <p:blipFill>
            <a:blip r:embed="rId12"/>
            <a:stretch>
              <a:fillRect/>
            </a:stretch>
          </p:blipFill>
          <p:spPr>
            <a:xfrm>
              <a:off x="5262912" y="267462"/>
              <a:ext cx="8253984" cy="2269236"/>
            </a:xfrm>
            <a:prstGeom prst="rect">
              <a:avLst/>
            </a:prstGeom>
          </p:spPr>
        </p:pic>
        <p:pic>
          <p:nvPicPr>
            <p:cNvPr id="3" name="图片 2">
              <a:extLst>
                <a:ext uri="{FF2B5EF4-FFF2-40B4-BE49-F238E27FC236}">
                  <a16:creationId xmlns:a16="http://schemas.microsoft.com/office/drawing/2014/main" id="{40ED71F8-F1DC-C183-C88D-6E189BFC968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3420" y="183832"/>
              <a:ext cx="1934665" cy="2425386"/>
            </a:xfrm>
            <a:prstGeom prst="rect">
              <a:avLst/>
            </a:prstGeom>
          </p:spPr>
        </p:pic>
        <p:pic>
          <p:nvPicPr>
            <p:cNvPr id="5" name="图片 4">
              <a:extLst>
                <a:ext uri="{FF2B5EF4-FFF2-40B4-BE49-F238E27FC236}">
                  <a16:creationId xmlns:a16="http://schemas.microsoft.com/office/drawing/2014/main" id="{3B857BB1-4BC8-8818-DFB3-0E060BCA4A2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21672" y="126598"/>
              <a:ext cx="2641240" cy="2504872"/>
            </a:xfrm>
            <a:prstGeom prst="rect">
              <a:avLst/>
            </a:prstGeom>
          </p:spPr>
        </p:pic>
      </p:grpSp>
      <p:pic>
        <p:nvPicPr>
          <p:cNvPr id="13" name="图片 12">
            <a:extLst>
              <a:ext uri="{FF2B5EF4-FFF2-40B4-BE49-F238E27FC236}">
                <a16:creationId xmlns:a16="http://schemas.microsoft.com/office/drawing/2014/main" id="{3F6FC4CF-4CF1-320C-1F95-BC68EEE73B4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840455" y="31938425"/>
            <a:ext cx="12487733" cy="4032000"/>
          </a:xfrm>
          <a:prstGeom prst="rect">
            <a:avLst/>
          </a:prstGeom>
        </p:spPr>
      </p:pic>
      <p:pic>
        <p:nvPicPr>
          <p:cNvPr id="7" name="图片 6">
            <a:extLst>
              <a:ext uri="{FF2B5EF4-FFF2-40B4-BE49-F238E27FC236}">
                <a16:creationId xmlns:a16="http://schemas.microsoft.com/office/drawing/2014/main" id="{8CA8F680-13AE-0246-0703-E2EA178DA92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86573" y="19474085"/>
            <a:ext cx="13680000" cy="5928282"/>
          </a:xfrm>
          <a:prstGeom prst="rect">
            <a:avLst/>
          </a:prstGeom>
        </p:spPr>
      </p:pic>
      <p:sp>
        <p:nvSpPr>
          <p:cNvPr id="27" name="文本框 26">
            <a:extLst>
              <a:ext uri="{FF2B5EF4-FFF2-40B4-BE49-F238E27FC236}">
                <a16:creationId xmlns:a16="http://schemas.microsoft.com/office/drawing/2014/main" id="{86DF4128-2EB0-57E5-5AA5-C20938AA0007}"/>
              </a:ext>
            </a:extLst>
          </p:cNvPr>
          <p:cNvSpPr txBox="1"/>
          <p:nvPr/>
        </p:nvSpPr>
        <p:spPr>
          <a:xfrm>
            <a:off x="886574" y="25554716"/>
            <a:ext cx="13680000" cy="2739211"/>
          </a:xfrm>
          <a:prstGeom prst="rect">
            <a:avLst/>
          </a:prstGeom>
          <a:noFill/>
        </p:spPr>
        <p:txBody>
          <a:bodyPr wrap="square" rtlCol="0">
            <a:spAutoFit/>
          </a:bodyPr>
          <a:lstStyle/>
          <a:p>
            <a:r>
              <a:rPr lang="en-US" sz="4300" dirty="0" err="1">
                <a:solidFill>
                  <a:srgbClr val="0E0E0E"/>
                </a:solidFill>
                <a:effectLst/>
                <a:latin typeface="Arial" panose="020B0604020202020204" pitchFamily="34" charset="0"/>
                <a:cs typeface="Arial" panose="020B0604020202020204" pitchFamily="34" charset="0"/>
              </a:rPr>
              <a:t>IsoVista</a:t>
            </a:r>
            <a:r>
              <a:rPr lang="en-US" sz="4300" dirty="0">
                <a:solidFill>
                  <a:srgbClr val="0E0E0E"/>
                </a:solidFill>
                <a:effectLst/>
                <a:latin typeface="Arial" panose="020B0604020202020204" pitchFamily="34" charset="0"/>
                <a:cs typeface="Arial" panose="020B0604020202020204" pitchFamily="34" charset="0"/>
              </a:rPr>
              <a:t> provides a modular interface for developers to configure experiments</a:t>
            </a:r>
            <a:r>
              <a:rPr lang="en-US" sz="4300" dirty="0">
                <a:solidFill>
                  <a:srgbClr val="0E0E0E"/>
                </a:solidFill>
                <a:latin typeface="Arial" panose="020B0604020202020204" pitchFamily="34" charset="0"/>
                <a:cs typeface="Arial" panose="020B0604020202020204" pitchFamily="34" charset="0"/>
              </a:rPr>
              <a:t>. B</a:t>
            </a:r>
            <a:r>
              <a:rPr lang="en-US" sz="4300" dirty="0">
                <a:solidFill>
                  <a:srgbClr val="0E0E0E"/>
                </a:solidFill>
                <a:effectLst/>
                <a:latin typeface="Arial" panose="020B0604020202020204" pitchFamily="34" charset="0"/>
                <a:cs typeface="Arial" panose="020B0604020202020204" pitchFamily="34" charset="0"/>
              </a:rPr>
              <a:t>oth generated and pre-collected workloads are allowed.</a:t>
            </a:r>
          </a:p>
          <a:p>
            <a:endParaRPr lang="en-US" sz="4300" dirty="0">
              <a:solidFill>
                <a:srgbClr val="0E0E0E"/>
              </a:solidFill>
              <a:effectLst/>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9576913C-A576-F028-B833-02813FFA7A6D}"/>
              </a:ext>
            </a:extLst>
          </p:cNvPr>
          <p:cNvSpPr txBox="1"/>
          <p:nvPr/>
        </p:nvSpPr>
        <p:spPr>
          <a:xfrm>
            <a:off x="15702977" y="34885353"/>
            <a:ext cx="13660592" cy="2077492"/>
          </a:xfrm>
          <a:prstGeom prst="rect">
            <a:avLst/>
          </a:prstGeom>
          <a:noFill/>
        </p:spPr>
        <p:txBody>
          <a:bodyPr wrap="square" rtlCol="0">
            <a:spAutoFit/>
          </a:bodyPr>
          <a:lstStyle/>
          <a:p>
            <a:pPr>
              <a:spcBef>
                <a:spcPts val="600"/>
              </a:spcBef>
              <a:spcAft>
                <a:spcPts val="600"/>
              </a:spcAft>
            </a:pPr>
            <a:r>
              <a:rPr lang="en-US" altLang="zh-CN" sz="4300" dirty="0" err="1">
                <a:latin typeface="Arial" panose="020B0604020202020204" pitchFamily="34" charset="0"/>
                <a:cs typeface="Arial" panose="020B0604020202020204" pitchFamily="34" charset="0"/>
              </a:rPr>
              <a:t>IsoVista</a:t>
            </a:r>
            <a:r>
              <a:rPr lang="en-US" altLang="zh-CN" sz="4300" dirty="0">
                <a:latin typeface="Arial" panose="020B0604020202020204" pitchFamily="34" charset="0"/>
                <a:cs typeface="Arial" panose="020B0604020202020204" pitchFamily="34" charset="0"/>
              </a:rPr>
              <a:t> visualizes detected bugs as transactional dependency graphs. Developers can “Expand” edges to understand how they are inferred.</a:t>
            </a:r>
          </a:p>
        </p:txBody>
      </p:sp>
      <p:sp>
        <p:nvSpPr>
          <p:cNvPr id="51" name="文本框 50">
            <a:extLst>
              <a:ext uri="{FF2B5EF4-FFF2-40B4-BE49-F238E27FC236}">
                <a16:creationId xmlns:a16="http://schemas.microsoft.com/office/drawing/2014/main" id="{29A04228-047D-EB68-4656-15ECEBBEB342}"/>
              </a:ext>
            </a:extLst>
          </p:cNvPr>
          <p:cNvSpPr txBox="1"/>
          <p:nvPr/>
        </p:nvSpPr>
        <p:spPr>
          <a:xfrm>
            <a:off x="880567" y="34830265"/>
            <a:ext cx="13680000" cy="2077492"/>
          </a:xfrm>
          <a:prstGeom prst="rect">
            <a:avLst/>
          </a:prstGeom>
          <a:noFill/>
        </p:spPr>
        <p:txBody>
          <a:bodyPr wrap="square" rtlCol="0">
            <a:spAutoFit/>
          </a:bodyPr>
          <a:lstStyle/>
          <a:p>
            <a:r>
              <a:rPr lang="en-US" altLang="zh-CN" sz="4300" dirty="0" err="1">
                <a:latin typeface="Arial" panose="020B0604020202020204" pitchFamily="34" charset="0"/>
                <a:cs typeface="Arial" panose="020B0604020202020204" pitchFamily="34" charset="0"/>
              </a:rPr>
              <a:t>IsoVista</a:t>
            </a:r>
            <a:r>
              <a:rPr lang="en-US" altLang="zh-CN" sz="4300" dirty="0">
                <a:latin typeface="Arial" panose="020B0604020202020204" pitchFamily="34" charset="0"/>
                <a:cs typeface="Arial" panose="020B0604020202020204" pitchFamily="34" charset="0"/>
              </a:rPr>
              <a:t> monitors CPU and memory usage, provides detailed performance metrics, and performs decomposition analysis.</a:t>
            </a:r>
          </a:p>
        </p:txBody>
      </p:sp>
      <p:pic>
        <p:nvPicPr>
          <p:cNvPr id="6" name="Picture 5" descr="A diagram of a software process&#10;&#10;Description automatically generated">
            <a:extLst>
              <a:ext uri="{FF2B5EF4-FFF2-40B4-BE49-F238E27FC236}">
                <a16:creationId xmlns:a16="http://schemas.microsoft.com/office/drawing/2014/main" id="{64D16C07-E982-FD35-695B-774F29F43F4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6718" y="6979388"/>
            <a:ext cx="11481262" cy="9539084"/>
          </a:xfrm>
          <a:prstGeom prst="rect">
            <a:avLst/>
          </a:prstGeom>
        </p:spPr>
      </p:pic>
      <p:sp>
        <p:nvSpPr>
          <p:cNvPr id="30" name="矩形 29">
            <a:extLst>
              <a:ext uri="{FF2B5EF4-FFF2-40B4-BE49-F238E27FC236}">
                <a16:creationId xmlns:a16="http://schemas.microsoft.com/office/drawing/2014/main" id="{70772FCC-7F8C-8AEB-64EC-EE0F73804479}"/>
              </a:ext>
            </a:extLst>
          </p:cNvPr>
          <p:cNvSpPr/>
          <p:nvPr/>
        </p:nvSpPr>
        <p:spPr>
          <a:xfrm>
            <a:off x="2251355" y="5651325"/>
            <a:ext cx="5388940" cy="11755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rgbClr val="69005E"/>
                </a:solidFill>
                <a:latin typeface="Arial" panose="020B0604020202020204" pitchFamily="34" charset="0"/>
                <a:cs typeface="Arial" panose="020B0604020202020204" pitchFamily="34" charset="0"/>
              </a:rPr>
              <a:t>Introduction</a:t>
            </a:r>
            <a:endParaRPr lang="zh-CN" altLang="en-US" sz="6000" b="1" dirty="0">
              <a:solidFill>
                <a:srgbClr val="69005E"/>
              </a:solidFill>
              <a:latin typeface="Arial" panose="020B0604020202020204" pitchFamily="34" charset="0"/>
              <a:cs typeface="Arial" panose="020B0604020202020204" pitchFamily="34" charset="0"/>
            </a:endParaRPr>
          </a:p>
        </p:txBody>
      </p:sp>
      <p:grpSp>
        <p:nvGrpSpPr>
          <p:cNvPr id="55" name="组合 54">
            <a:extLst>
              <a:ext uri="{FF2B5EF4-FFF2-40B4-BE49-F238E27FC236}">
                <a16:creationId xmlns:a16="http://schemas.microsoft.com/office/drawing/2014/main" id="{A3D20EA6-396B-94F5-B7A3-24BF8DCEF8D4}"/>
              </a:ext>
            </a:extLst>
          </p:cNvPr>
          <p:cNvGrpSpPr/>
          <p:nvPr/>
        </p:nvGrpSpPr>
        <p:grpSpPr>
          <a:xfrm>
            <a:off x="15646915" y="19473167"/>
            <a:ext cx="13680002" cy="5929200"/>
            <a:chOff x="15601653" y="18446258"/>
            <a:chExt cx="13680002" cy="5929200"/>
          </a:xfrm>
        </p:grpSpPr>
        <p:sp>
          <p:nvSpPr>
            <p:cNvPr id="53" name="矩形 52">
              <a:extLst>
                <a:ext uri="{FF2B5EF4-FFF2-40B4-BE49-F238E27FC236}">
                  <a16:creationId xmlns:a16="http://schemas.microsoft.com/office/drawing/2014/main" id="{C695111B-C06C-A5BA-1998-D43E029D2241}"/>
                </a:ext>
              </a:extLst>
            </p:cNvPr>
            <p:cNvSpPr/>
            <p:nvPr/>
          </p:nvSpPr>
          <p:spPr>
            <a:xfrm>
              <a:off x="15601655" y="18446258"/>
              <a:ext cx="13680000" cy="5929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8">
              <a:extLst>
                <a:ext uri="{FF2B5EF4-FFF2-40B4-BE49-F238E27FC236}">
                  <a16:creationId xmlns:a16="http://schemas.microsoft.com/office/drawing/2014/main" id="{2B6995E4-411E-4CDD-D1F3-2A8BCD68663D}"/>
                </a:ext>
              </a:extLst>
            </p:cNvPr>
            <p:cNvPicPr>
              <a:picLocks noChangeAspect="1"/>
            </p:cNvPicPr>
            <p:nvPr/>
          </p:nvPicPr>
          <p:blipFill>
            <a:blip r:embed="rId18"/>
            <a:stretch>
              <a:fillRect/>
            </a:stretch>
          </p:blipFill>
          <p:spPr>
            <a:xfrm>
              <a:off x="15601653" y="18551152"/>
              <a:ext cx="13680000" cy="5737716"/>
            </a:xfrm>
            <a:prstGeom prst="rect">
              <a:avLst/>
            </a:prstGeom>
          </p:spPr>
        </p:pic>
      </p:grpSp>
      <p:sp>
        <p:nvSpPr>
          <p:cNvPr id="26" name="矩形 25">
            <a:extLst>
              <a:ext uri="{FF2B5EF4-FFF2-40B4-BE49-F238E27FC236}">
                <a16:creationId xmlns:a16="http://schemas.microsoft.com/office/drawing/2014/main" id="{DC888A27-941E-02ED-1E9E-5A90ABA187C2}"/>
              </a:ext>
            </a:extLst>
          </p:cNvPr>
          <p:cNvSpPr/>
          <p:nvPr/>
        </p:nvSpPr>
        <p:spPr>
          <a:xfrm>
            <a:off x="1806134" y="37759115"/>
            <a:ext cx="4447785" cy="102219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rgbClr val="69005E"/>
                </a:solidFill>
                <a:latin typeface="Arial" panose="020B0604020202020204" pitchFamily="34" charset="0"/>
                <a:cs typeface="Arial" panose="020B0604020202020204" pitchFamily="34" charset="0"/>
              </a:rPr>
              <a:t>Contact</a:t>
            </a:r>
          </a:p>
        </p:txBody>
      </p:sp>
      <p:sp>
        <p:nvSpPr>
          <p:cNvPr id="31" name="文本框 30">
            <a:extLst>
              <a:ext uri="{FF2B5EF4-FFF2-40B4-BE49-F238E27FC236}">
                <a16:creationId xmlns:a16="http://schemas.microsoft.com/office/drawing/2014/main" id="{F12DC80F-3965-1127-7751-B95B74EC26C3}"/>
              </a:ext>
            </a:extLst>
          </p:cNvPr>
          <p:cNvSpPr txBox="1"/>
          <p:nvPr/>
        </p:nvSpPr>
        <p:spPr>
          <a:xfrm>
            <a:off x="1941832" y="39391500"/>
            <a:ext cx="17463942" cy="1569660"/>
          </a:xfrm>
          <a:prstGeom prst="rect">
            <a:avLst/>
          </a:prstGeom>
          <a:noFill/>
        </p:spPr>
        <p:txBody>
          <a:bodyPr wrap="square" rtlCol="0">
            <a:spAutoFit/>
          </a:bodyPr>
          <a:lstStyle/>
          <a:p>
            <a:pPr>
              <a:spcBef>
                <a:spcPts val="600"/>
              </a:spcBef>
              <a:spcAft>
                <a:spcPts val="600"/>
              </a:spcAft>
            </a:pPr>
            <a:r>
              <a:rPr lang="en-US" altLang="zh-CN" sz="4300" dirty="0">
                <a:latin typeface="Arial" panose="020B0604020202020204" pitchFamily="34" charset="0"/>
                <a:cs typeface="Arial" panose="020B0604020202020204" pitchFamily="34" charset="0"/>
              </a:rPr>
              <a:t>Long Gu, </a:t>
            </a:r>
            <a:r>
              <a:rPr lang="en-US" altLang="zh-CN" sz="4300" i="1" u="sng" dirty="0">
                <a:latin typeface="Arial" panose="020B0604020202020204" pitchFamily="34" charset="0"/>
                <a:cs typeface="Arial" panose="020B0604020202020204" pitchFamily="34" charset="0"/>
              </a:rPr>
              <a:t>502023320005@smail.nju.edu.cn</a:t>
            </a:r>
          </a:p>
          <a:p>
            <a:pPr>
              <a:spcBef>
                <a:spcPts val="600"/>
              </a:spcBef>
              <a:spcAft>
                <a:spcPts val="600"/>
              </a:spcAft>
            </a:pPr>
            <a:r>
              <a:rPr lang="en-US" altLang="zh-CN" sz="4300" dirty="0" err="1">
                <a:latin typeface="Arial" panose="020B0604020202020204" pitchFamily="34" charset="0"/>
                <a:cs typeface="Arial" panose="020B0604020202020204" pitchFamily="34" charset="0"/>
              </a:rPr>
              <a:t>Hengfeng</a:t>
            </a:r>
            <a:r>
              <a:rPr lang="en-US" altLang="zh-CN" sz="4300" dirty="0">
                <a:latin typeface="Arial" panose="020B0604020202020204" pitchFamily="34" charset="0"/>
                <a:cs typeface="Arial" panose="020B0604020202020204" pitchFamily="34" charset="0"/>
              </a:rPr>
              <a:t> Wei, </a:t>
            </a:r>
            <a:r>
              <a:rPr lang="en-US" altLang="zh-CN" sz="4300" i="1" u="sng" dirty="0">
                <a:latin typeface="Arial" panose="020B0604020202020204" pitchFamily="34" charset="0"/>
                <a:cs typeface="Arial" panose="020B0604020202020204" pitchFamily="34" charset="0"/>
              </a:rPr>
              <a:t>hfwei@nju.edu.cn</a:t>
            </a:r>
            <a:endParaRPr lang="zh-CN" altLang="en-US" sz="4300" i="1" u="sng" dirty="0">
              <a:latin typeface="Arial" panose="020B0604020202020204" pitchFamily="34" charset="0"/>
              <a:cs typeface="Arial" panose="020B0604020202020204" pitchFamily="34" charset="0"/>
            </a:endParaRPr>
          </a:p>
        </p:txBody>
      </p:sp>
      <p:sp>
        <p:nvSpPr>
          <p:cNvPr id="14" name="文本框 26">
            <a:extLst>
              <a:ext uri="{FF2B5EF4-FFF2-40B4-BE49-F238E27FC236}">
                <a16:creationId xmlns:a16="http://schemas.microsoft.com/office/drawing/2014/main" id="{CDA523CB-6F54-659B-0000-3988605E9F44}"/>
              </a:ext>
            </a:extLst>
          </p:cNvPr>
          <p:cNvSpPr txBox="1"/>
          <p:nvPr/>
        </p:nvSpPr>
        <p:spPr>
          <a:xfrm>
            <a:off x="15590856" y="25556084"/>
            <a:ext cx="13755465" cy="2077492"/>
          </a:xfrm>
          <a:prstGeom prst="rect">
            <a:avLst/>
          </a:prstGeom>
          <a:noFill/>
        </p:spPr>
        <p:txBody>
          <a:bodyPr wrap="square" rtlCol="0">
            <a:spAutoFit/>
          </a:bodyPr>
          <a:lstStyle/>
          <a:p>
            <a:r>
              <a:rPr lang="en-US" sz="4300" dirty="0" err="1">
                <a:solidFill>
                  <a:srgbClr val="0E0E0E"/>
                </a:solidFill>
                <a:effectLst/>
                <a:latin typeface="Arial" panose="020B0604020202020204" pitchFamily="34" charset="0"/>
                <a:cs typeface="Arial" panose="020B0604020202020204" pitchFamily="34" charset="0"/>
              </a:rPr>
              <a:t>IsoVista</a:t>
            </a:r>
            <a:r>
              <a:rPr lang="en-US" sz="4300" dirty="0">
                <a:solidFill>
                  <a:srgbClr val="0E0E0E"/>
                </a:solidFill>
                <a:effectLst/>
                <a:latin typeface="Arial" panose="020B0604020202020204" pitchFamily="34" charset="0"/>
                <a:cs typeface="Arial" panose="020B0604020202020204" pitchFamily="34" charset="0"/>
              </a:rPr>
              <a:t> manages and displays task runs and bug summaries. Developers can track task status, view runtime details, and categorize detected isolation bugs.</a:t>
            </a:r>
          </a:p>
        </p:txBody>
      </p:sp>
      <p:sp>
        <p:nvSpPr>
          <p:cNvPr id="18" name="文本框 26">
            <a:extLst>
              <a:ext uri="{FF2B5EF4-FFF2-40B4-BE49-F238E27FC236}">
                <a16:creationId xmlns:a16="http://schemas.microsoft.com/office/drawing/2014/main" id="{5A5AEF51-95DD-70C7-4E41-B54FFCAF6F66}"/>
              </a:ext>
            </a:extLst>
          </p:cNvPr>
          <p:cNvSpPr txBox="1"/>
          <p:nvPr/>
        </p:nvSpPr>
        <p:spPr>
          <a:xfrm>
            <a:off x="5519682" y="18531736"/>
            <a:ext cx="4289646" cy="830997"/>
          </a:xfrm>
          <a:prstGeom prst="rect">
            <a:avLst/>
          </a:prstGeom>
          <a:noFill/>
        </p:spPr>
        <p:txBody>
          <a:bodyPr wrap="square" rtlCol="0">
            <a:spAutoFit/>
          </a:bodyPr>
          <a:lstStyle/>
          <a:p>
            <a:r>
              <a:rPr lang="en-US" sz="4800" b="1" dirty="0">
                <a:solidFill>
                  <a:srgbClr val="0E0E0E"/>
                </a:solidFill>
                <a:effectLst/>
                <a:latin typeface="Arial" panose="020B0604020202020204" pitchFamily="34" charset="0"/>
                <a:cs typeface="Arial" panose="020B0604020202020204" pitchFamily="34" charset="0"/>
              </a:rPr>
              <a:t>Configuration</a:t>
            </a:r>
          </a:p>
        </p:txBody>
      </p:sp>
      <p:sp>
        <p:nvSpPr>
          <p:cNvPr id="20" name="文本框 26">
            <a:extLst>
              <a:ext uri="{FF2B5EF4-FFF2-40B4-BE49-F238E27FC236}">
                <a16:creationId xmlns:a16="http://schemas.microsoft.com/office/drawing/2014/main" id="{A58D1419-DCF3-669A-671D-C7A0F7E2ACA5}"/>
              </a:ext>
            </a:extLst>
          </p:cNvPr>
          <p:cNvSpPr txBox="1"/>
          <p:nvPr/>
        </p:nvSpPr>
        <p:spPr>
          <a:xfrm>
            <a:off x="20560942" y="18531736"/>
            <a:ext cx="3937265" cy="830997"/>
          </a:xfrm>
          <a:prstGeom prst="rect">
            <a:avLst/>
          </a:prstGeom>
          <a:noFill/>
        </p:spPr>
        <p:txBody>
          <a:bodyPr wrap="square" rtlCol="0">
            <a:spAutoFit/>
          </a:bodyPr>
          <a:lstStyle/>
          <a:p>
            <a:r>
              <a:rPr lang="en-US" sz="4800" b="1" dirty="0">
                <a:solidFill>
                  <a:srgbClr val="0E0E0E"/>
                </a:solidFill>
                <a:effectLst/>
                <a:latin typeface="Arial" panose="020B0604020202020204" pitchFamily="34" charset="0"/>
                <a:cs typeface="Arial" panose="020B0604020202020204" pitchFamily="34" charset="0"/>
              </a:rPr>
              <a:t>Task</a:t>
            </a:r>
            <a:r>
              <a:rPr lang="zh-CN" altLang="en-US" sz="4800" b="1" dirty="0">
                <a:solidFill>
                  <a:srgbClr val="0E0E0E"/>
                </a:solidFill>
                <a:effectLst/>
                <a:latin typeface="Arial" panose="020B0604020202020204" pitchFamily="34" charset="0"/>
                <a:cs typeface="Arial" panose="020B0604020202020204" pitchFamily="34" charset="0"/>
              </a:rPr>
              <a:t> </a:t>
            </a:r>
            <a:r>
              <a:rPr lang="en-US" altLang="zh-CN" sz="4800" b="1" dirty="0">
                <a:solidFill>
                  <a:srgbClr val="0E0E0E"/>
                </a:solidFill>
                <a:effectLst/>
                <a:latin typeface="Arial" panose="020B0604020202020204" pitchFamily="34" charset="0"/>
                <a:cs typeface="Arial" panose="020B0604020202020204" pitchFamily="34" charset="0"/>
              </a:rPr>
              <a:t>Tracing</a:t>
            </a:r>
            <a:endParaRPr lang="en-US" sz="4800" b="1" dirty="0">
              <a:solidFill>
                <a:srgbClr val="0E0E0E"/>
              </a:solidFill>
              <a:effectLst/>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FC681BB0-F4D8-41D4-9C6E-360921EE2946}"/>
              </a:ext>
            </a:extLst>
          </p:cNvPr>
          <p:cNvGrpSpPr/>
          <p:nvPr/>
        </p:nvGrpSpPr>
        <p:grpSpPr>
          <a:xfrm>
            <a:off x="886573" y="27841466"/>
            <a:ext cx="13680000" cy="6904575"/>
            <a:chOff x="843911" y="27107540"/>
            <a:chExt cx="13680000" cy="6904575"/>
          </a:xfrm>
        </p:grpSpPr>
        <p:grpSp>
          <p:nvGrpSpPr>
            <p:cNvPr id="58" name="组合 57">
              <a:extLst>
                <a:ext uri="{FF2B5EF4-FFF2-40B4-BE49-F238E27FC236}">
                  <a16:creationId xmlns:a16="http://schemas.microsoft.com/office/drawing/2014/main" id="{FF19DDB9-D872-144B-B2B0-9CBDEDB6223A}"/>
                </a:ext>
              </a:extLst>
            </p:cNvPr>
            <p:cNvGrpSpPr/>
            <p:nvPr/>
          </p:nvGrpSpPr>
          <p:grpSpPr>
            <a:xfrm>
              <a:off x="843911" y="28082915"/>
              <a:ext cx="13680000" cy="5929200"/>
              <a:chOff x="1011299" y="28764233"/>
              <a:chExt cx="13680000" cy="5929200"/>
            </a:xfrm>
          </p:grpSpPr>
          <p:sp>
            <p:nvSpPr>
              <p:cNvPr id="57" name="矩形 56">
                <a:extLst>
                  <a:ext uri="{FF2B5EF4-FFF2-40B4-BE49-F238E27FC236}">
                    <a16:creationId xmlns:a16="http://schemas.microsoft.com/office/drawing/2014/main" id="{A85C8BFD-B74B-5DD8-D4B9-B026B7B76236}"/>
                  </a:ext>
                </a:extLst>
              </p:cNvPr>
              <p:cNvSpPr/>
              <p:nvPr/>
            </p:nvSpPr>
            <p:spPr>
              <a:xfrm>
                <a:off x="1011299" y="28764233"/>
                <a:ext cx="13680000" cy="5929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A0DB3893-E5F9-B359-0335-536D51E36EC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11299" y="29047699"/>
                <a:ext cx="13680000" cy="5217890"/>
              </a:xfrm>
              <a:prstGeom prst="rect">
                <a:avLst/>
              </a:prstGeom>
            </p:spPr>
          </p:pic>
        </p:grpSp>
        <p:sp>
          <p:nvSpPr>
            <p:cNvPr id="21" name="文本框 26">
              <a:extLst>
                <a:ext uri="{FF2B5EF4-FFF2-40B4-BE49-F238E27FC236}">
                  <a16:creationId xmlns:a16="http://schemas.microsoft.com/office/drawing/2014/main" id="{A6D97C5A-976A-B644-0A77-F0F8495E0CE8}"/>
                </a:ext>
              </a:extLst>
            </p:cNvPr>
            <p:cNvSpPr txBox="1"/>
            <p:nvPr/>
          </p:nvSpPr>
          <p:spPr>
            <a:xfrm>
              <a:off x="3491526" y="27107540"/>
              <a:ext cx="8981864" cy="830997"/>
            </a:xfrm>
            <a:prstGeom prst="rect">
              <a:avLst/>
            </a:prstGeom>
            <a:noFill/>
          </p:spPr>
          <p:txBody>
            <a:bodyPr wrap="square" rtlCol="0">
              <a:spAutoFit/>
            </a:bodyPr>
            <a:lstStyle/>
            <a:p>
              <a:r>
                <a:rPr lang="en-US" sz="4800" b="1" dirty="0">
                  <a:solidFill>
                    <a:srgbClr val="0E0E0E"/>
                  </a:solidFill>
                  <a:effectLst/>
                  <a:latin typeface="Arial" panose="020B0604020202020204" pitchFamily="34" charset="0"/>
                  <a:cs typeface="Arial" panose="020B0604020202020204" pitchFamily="34" charset="0"/>
                </a:rPr>
                <a:t>Runtime and Checking Statics</a:t>
              </a:r>
            </a:p>
          </p:txBody>
        </p:sp>
      </p:grpSp>
      <p:grpSp>
        <p:nvGrpSpPr>
          <p:cNvPr id="32" name="Group 31">
            <a:extLst>
              <a:ext uri="{FF2B5EF4-FFF2-40B4-BE49-F238E27FC236}">
                <a16:creationId xmlns:a16="http://schemas.microsoft.com/office/drawing/2014/main" id="{297B35E1-D984-DC79-6C33-51FD41894F4A}"/>
              </a:ext>
            </a:extLst>
          </p:cNvPr>
          <p:cNvGrpSpPr/>
          <p:nvPr/>
        </p:nvGrpSpPr>
        <p:grpSpPr>
          <a:xfrm>
            <a:off x="15683569" y="27846532"/>
            <a:ext cx="13699408" cy="6899509"/>
            <a:chOff x="15640907" y="27112606"/>
            <a:chExt cx="13699408" cy="6899509"/>
          </a:xfrm>
        </p:grpSpPr>
        <p:grpSp>
          <p:nvGrpSpPr>
            <p:cNvPr id="4" name="Group 3">
              <a:extLst>
                <a:ext uri="{FF2B5EF4-FFF2-40B4-BE49-F238E27FC236}">
                  <a16:creationId xmlns:a16="http://schemas.microsoft.com/office/drawing/2014/main" id="{B6A588BF-6452-F084-B8DA-B577385AB83E}"/>
                </a:ext>
              </a:extLst>
            </p:cNvPr>
            <p:cNvGrpSpPr/>
            <p:nvPr/>
          </p:nvGrpSpPr>
          <p:grpSpPr>
            <a:xfrm>
              <a:off x="15640907" y="28082915"/>
              <a:ext cx="13699408" cy="5929200"/>
              <a:chOff x="15659232" y="28839012"/>
              <a:chExt cx="13699408" cy="5929200"/>
            </a:xfrm>
          </p:grpSpPr>
          <p:sp>
            <p:nvSpPr>
              <p:cNvPr id="59" name="矩形 58">
                <a:extLst>
                  <a:ext uri="{FF2B5EF4-FFF2-40B4-BE49-F238E27FC236}">
                    <a16:creationId xmlns:a16="http://schemas.microsoft.com/office/drawing/2014/main" id="{B2869B06-EB18-9ED1-8628-6F23768FEDA7}"/>
                  </a:ext>
                </a:extLst>
              </p:cNvPr>
              <p:cNvSpPr/>
              <p:nvPr/>
            </p:nvSpPr>
            <p:spPr>
              <a:xfrm>
                <a:off x="15659232" y="28839012"/>
                <a:ext cx="13680000" cy="5929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9" name="组合 78">
                <a:extLst>
                  <a:ext uri="{FF2B5EF4-FFF2-40B4-BE49-F238E27FC236}">
                    <a16:creationId xmlns:a16="http://schemas.microsoft.com/office/drawing/2014/main" id="{534F3C39-4327-B59F-45B9-23F14E97D8B3}"/>
                  </a:ext>
                </a:extLst>
              </p:cNvPr>
              <p:cNvGrpSpPr>
                <a:grpSpLocks noChangeAspect="1"/>
              </p:cNvGrpSpPr>
              <p:nvPr/>
            </p:nvGrpSpPr>
            <p:grpSpPr>
              <a:xfrm>
                <a:off x="15678640" y="29134381"/>
                <a:ext cx="13680000" cy="5530402"/>
                <a:chOff x="484702" y="32200542"/>
                <a:chExt cx="14676187" cy="5933130"/>
              </a:xfrm>
            </p:grpSpPr>
            <p:pic>
              <p:nvPicPr>
                <p:cNvPr id="47" name="图片 46">
                  <a:extLst>
                    <a:ext uri="{FF2B5EF4-FFF2-40B4-BE49-F238E27FC236}">
                      <a16:creationId xmlns:a16="http://schemas.microsoft.com/office/drawing/2014/main" id="{EB41DE01-3C1F-84D5-9E26-E3760624F621}"/>
                    </a:ext>
                  </a:extLst>
                </p:cNvPr>
                <p:cNvPicPr>
                  <a:picLocks noChangeAspect="1"/>
                </p:cNvPicPr>
                <p:nvPr/>
              </p:nvPicPr>
              <p:blipFill>
                <a:blip r:embed="rId20"/>
                <a:srcRect t="9799" r="474"/>
                <a:stretch/>
              </p:blipFill>
              <p:spPr>
                <a:xfrm>
                  <a:off x="484702" y="32200542"/>
                  <a:ext cx="14676187" cy="5933130"/>
                </a:xfrm>
                <a:prstGeom prst="rect">
                  <a:avLst/>
                </a:prstGeom>
              </p:spPr>
            </p:pic>
            <p:sp>
              <p:nvSpPr>
                <p:cNvPr id="56" name="矩形: 圆角 55">
                  <a:extLst>
                    <a:ext uri="{FF2B5EF4-FFF2-40B4-BE49-F238E27FC236}">
                      <a16:creationId xmlns:a16="http://schemas.microsoft.com/office/drawing/2014/main" id="{3B0DDB18-CC83-8F5E-031A-B7544263B2CC}"/>
                    </a:ext>
                  </a:extLst>
                </p:cNvPr>
                <p:cNvSpPr/>
                <p:nvPr/>
              </p:nvSpPr>
              <p:spPr>
                <a:xfrm>
                  <a:off x="2403589" y="36650303"/>
                  <a:ext cx="947460" cy="428944"/>
                </a:xfrm>
                <a:prstGeom prst="roundRect">
                  <a:avLst/>
                </a:prstGeom>
                <a:noFill/>
                <a:ln w="508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115FDDCC-3198-0957-1FB0-8F1B707EE70C}"/>
                    </a:ext>
                  </a:extLst>
                </p:cNvPr>
                <p:cNvSpPr/>
                <p:nvPr/>
              </p:nvSpPr>
              <p:spPr>
                <a:xfrm>
                  <a:off x="3477138" y="35362390"/>
                  <a:ext cx="6962274" cy="1570474"/>
                </a:xfrm>
                <a:custGeom>
                  <a:avLst/>
                  <a:gdLst>
                    <a:gd name="connsiteX0" fmla="*/ 0 w 6962274"/>
                    <a:gd name="connsiteY0" fmla="*/ 1443789 h 1570474"/>
                    <a:gd name="connsiteX1" fmla="*/ 4764505 w 6962274"/>
                    <a:gd name="connsiteY1" fmla="*/ 1427747 h 1570474"/>
                    <a:gd name="connsiteX2" fmla="*/ 6962274 w 6962274"/>
                    <a:gd name="connsiteY2" fmla="*/ 0 h 1570474"/>
                  </a:gdLst>
                  <a:ahLst/>
                  <a:cxnLst>
                    <a:cxn ang="0">
                      <a:pos x="connsiteX0" y="connsiteY0"/>
                    </a:cxn>
                    <a:cxn ang="0">
                      <a:pos x="connsiteX1" y="connsiteY1"/>
                    </a:cxn>
                    <a:cxn ang="0">
                      <a:pos x="connsiteX2" y="connsiteY2"/>
                    </a:cxn>
                  </a:cxnLst>
                  <a:rect l="l" t="t" r="r" b="b"/>
                  <a:pathLst>
                    <a:path w="6962274" h="1570474">
                      <a:moveTo>
                        <a:pt x="0" y="1443789"/>
                      </a:moveTo>
                      <a:cubicBezTo>
                        <a:pt x="1802063" y="1556083"/>
                        <a:pt x="3604126" y="1668378"/>
                        <a:pt x="4764505" y="1427747"/>
                      </a:cubicBezTo>
                      <a:cubicBezTo>
                        <a:pt x="5924884" y="1187116"/>
                        <a:pt x="6566569" y="280737"/>
                        <a:pt x="6962274" y="0"/>
                      </a:cubicBezTo>
                    </a:path>
                  </a:pathLst>
                </a:custGeom>
                <a:noFill/>
                <a:ln w="63500">
                  <a:solidFill>
                    <a:schemeClr val="accent5">
                      <a:lumMod val="75000"/>
                    </a:schemeClr>
                  </a:solidFill>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2" name="文本框 26">
              <a:extLst>
                <a:ext uri="{FF2B5EF4-FFF2-40B4-BE49-F238E27FC236}">
                  <a16:creationId xmlns:a16="http://schemas.microsoft.com/office/drawing/2014/main" id="{F0AFC889-4462-AEBB-5EFB-CE62E8ECBF61}"/>
                </a:ext>
              </a:extLst>
            </p:cNvPr>
            <p:cNvSpPr txBox="1"/>
            <p:nvPr/>
          </p:nvSpPr>
          <p:spPr>
            <a:xfrm>
              <a:off x="20159893" y="27112606"/>
              <a:ext cx="5437060" cy="830997"/>
            </a:xfrm>
            <a:prstGeom prst="rect">
              <a:avLst/>
            </a:prstGeom>
            <a:noFill/>
          </p:spPr>
          <p:txBody>
            <a:bodyPr wrap="square" rtlCol="0">
              <a:spAutoFit/>
            </a:bodyPr>
            <a:lstStyle/>
            <a:p>
              <a:r>
                <a:rPr lang="en-US" sz="4800" b="1" dirty="0">
                  <a:solidFill>
                    <a:srgbClr val="0E0E0E"/>
                  </a:solidFill>
                  <a:effectLst/>
                  <a:latin typeface="Arial" panose="020B0604020202020204" pitchFamily="34" charset="0"/>
                  <a:cs typeface="Arial" panose="020B0604020202020204" pitchFamily="34" charset="0"/>
                </a:rPr>
                <a:t>Bug Visualization</a:t>
              </a:r>
            </a:p>
          </p:txBody>
        </p:sp>
      </p:grpSp>
    </p:spTree>
    <p:extLst>
      <p:ext uri="{BB962C8B-B14F-4D97-AF65-F5344CB8AC3E}">
        <p14:creationId xmlns:p14="http://schemas.microsoft.com/office/powerpoint/2010/main" val="562692338"/>
      </p:ext>
    </p:extLst>
  </p:cSld>
  <p:clrMapOvr>
    <a:masterClrMapping/>
  </p:clrMapOvr>
</p:sld>
</file>

<file path=ppt/theme/theme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3206</TotalTime>
  <Words>331</Words>
  <Application>Microsoft Macintosh PowerPoint</Application>
  <PresentationFormat>Custom</PresentationFormat>
  <Paragraphs>24</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等线</vt:lpstr>
      <vt:lpstr>Arial</vt:lpstr>
      <vt:lpstr>Calibri</vt:lpstr>
      <vt:lpstr>Calibri Light</vt:lpstr>
      <vt:lpstr>Times New Roman</vt:lpstr>
      <vt:lpstr>1_Office 主题​​</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益弘 钱</dc:creator>
  <cp:lastModifiedBy>龙 顾</cp:lastModifiedBy>
  <cp:revision>16</cp:revision>
  <dcterms:created xsi:type="dcterms:W3CDTF">2024-08-15T11:49:02Z</dcterms:created>
  <dcterms:modified xsi:type="dcterms:W3CDTF">2024-08-25T04:01:05Z</dcterms:modified>
</cp:coreProperties>
</file>